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notesMasters/notesMaster1.xml" ContentType="application/vnd.openxmlformats-officedocument.presentationml.notesMaster+xml"/>
  <Override PartName="/ppt/notesSlides/notesSlide30.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30.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4962" r:id="rId4"/>
    <p:sldMasterId id="2147484963" r:id="rId5"/>
    <p:sldMasterId id="2147484964" r:id="rId6"/>
    <p:sldMasterId id="2147484965" r:id="rId7"/>
    <p:sldMasterId id="2147484966" r:id="rId8"/>
    <p:sldMasterId id="2147484967" r:id="rId9"/>
    <p:sldMasterId id="2147484968" r:id="rId10"/>
    <p:sldMasterId id="2147484969" r:id="rId11"/>
    <p:sldMasterId id="2147484970" r:id="rId12"/>
    <p:sldMasterId id="2147484971" r:id="rId13"/>
    <p:sldMasterId id="2147484972" r:id="rId14"/>
    <p:sldMasterId id="2147484973" r:id="rId15"/>
    <p:sldMasterId id="2147484974" r:id="rId16"/>
    <p:sldMasterId id="2147484975" r:id="rId17"/>
    <p:sldMasterId id="2147484976" r:id="rId18"/>
    <p:sldMasterId id="2147484977" r:id="rId19"/>
    <p:sldMasterId id="2147484978" r:id="rId20"/>
    <p:sldMasterId id="2147484979" r:id="rId21"/>
    <p:sldMasterId id="2147484980" r:id="rId22"/>
    <p:sldMasterId id="2147484981" r:id="rId23"/>
    <p:sldMasterId id="2147484982" r:id="rId24"/>
    <p:sldMasterId id="2147484983" r:id="rId25"/>
    <p:sldMasterId id="2147484984" r:id="rId26"/>
    <p:sldMasterId id="2147484985" r:id="rId27"/>
    <p:sldMasterId id="2147484986" r:id="rId28"/>
    <p:sldMasterId id="2147484987" r:id="rId29"/>
    <p:sldMasterId id="2147484988" r:id="rId30"/>
    <p:sldMasterId id="2147484989" r:id="rId31"/>
    <p:sldMasterId id="2147484990" r:id="rId32"/>
    <p:sldMasterId id="2147484991" r:id="rId33"/>
    <p:sldMasterId id="2147484992" r:id="rId34"/>
    <p:sldMasterId id="2147484993" r:id="rId35"/>
    <p:sldMasterId id="2147484994" r:id="rId36"/>
    <p:sldMasterId id="2147484995" r:id="rId37"/>
    <p:sldMasterId id="2147484996" r:id="rId38"/>
    <p:sldMasterId id="2147484997" r:id="rId39"/>
    <p:sldMasterId id="2147484998" r:id="rId40"/>
    <p:sldMasterId id="2147484999" r:id="rId41"/>
    <p:sldMasterId id="2147485000" r:id="rId42"/>
    <p:sldMasterId id="2147485001" r:id="rId43"/>
    <p:sldMasterId id="2147485002" r:id="rId44"/>
    <p:sldMasterId id="2147485003" r:id="rId45"/>
    <p:sldMasterId id="2147485004" r:id="rId46"/>
    <p:sldMasterId id="2147485005" r:id="rId47"/>
    <p:sldMasterId id="2147485006" r:id="rId48"/>
    <p:sldMasterId id="2147485007" r:id="rId49"/>
    <p:sldMasterId id="2147485008" r:id="rId50"/>
    <p:sldMasterId id="2147485009" r:id="rId51"/>
    <p:sldMasterId id="2147485010" r:id="rId52"/>
    <p:sldMasterId id="2147485011" r:id="rId53"/>
    <p:sldMasterId id="2147485012" r:id="rId54"/>
    <p:sldMasterId id="2147485013" r:id="rId55"/>
    <p:sldMasterId id="2147485014" r:id="rId56"/>
    <p:sldMasterId id="2147485015" r:id="rId57"/>
    <p:sldMasterId id="2147485016" r:id="rId58"/>
    <p:sldMasterId id="2147485017" r:id="rId59"/>
    <p:sldMasterId id="2147485018" r:id="rId60"/>
    <p:sldMasterId id="2147485019" r:id="rId61"/>
    <p:sldMasterId id="2147485020" r:id="rId62"/>
    <p:sldMasterId id="2147485021" r:id="rId63"/>
    <p:sldMasterId id="2147485022" r:id="rId64"/>
    <p:sldMasterId id="2147485023" r:id="rId65"/>
    <p:sldMasterId id="2147485024" r:id="rId66"/>
    <p:sldMasterId id="2147485025" r:id="rId67"/>
    <p:sldMasterId id="2147485026" r:id="rId68"/>
    <p:sldMasterId id="2147485027" r:id="rId69"/>
    <p:sldMasterId id="2147485028" r:id="rId70"/>
    <p:sldMasterId id="2147485029" r:id="rId71"/>
    <p:sldMasterId id="2147485030" r:id="rId72"/>
    <p:sldMasterId id="2147485031" r:id="rId73"/>
    <p:sldMasterId id="2147485032" r:id="rId74"/>
    <p:sldMasterId id="2147485033" r:id="rId75"/>
    <p:sldMasterId id="2147485034" r:id="rId76"/>
    <p:sldMasterId id="2147485035" r:id="rId77"/>
    <p:sldMasterId id="2147485036" r:id="rId78"/>
    <p:sldMasterId id="2147485037" r:id="rId79"/>
    <p:sldMasterId id="2147485038" r:id="rId80"/>
    <p:sldMasterId id="2147485039" r:id="rId81"/>
    <p:sldMasterId id="2147485040" r:id="rId82"/>
    <p:sldMasterId id="2147485041" r:id="rId83"/>
    <p:sldMasterId id="2147485042" r:id="rId84"/>
    <p:sldMasterId id="2147485043" r:id="rId85"/>
    <p:sldMasterId id="2147485044" r:id="rId86"/>
    <p:sldMasterId id="2147485045" r:id="rId87"/>
    <p:sldMasterId id="2147485046" r:id="rId88"/>
    <p:sldMasterId id="2147485047" r:id="rId89"/>
    <p:sldMasterId id="2147485048" r:id="rId90"/>
    <p:sldMasterId id="2147485049" r:id="rId91"/>
    <p:sldMasterId id="2147485050" r:id="rId92"/>
    <p:sldMasterId id="2147485051" r:id="rId93"/>
    <p:sldMasterId id="2147485052" r:id="rId94"/>
    <p:sldMasterId id="2147485053" r:id="rId95"/>
    <p:sldMasterId id="2147485054" r:id="rId96"/>
    <p:sldMasterId id="2147485055" r:id="rId97"/>
    <p:sldMasterId id="2147485056" r:id="rId98"/>
    <p:sldMasterId id="2147485057" r:id="rId99"/>
    <p:sldMasterId id="2147485058" r:id="rId100"/>
    <p:sldMasterId id="2147485059" r:id="rId101"/>
    <p:sldMasterId id="2147485060" r:id="rId102"/>
    <p:sldMasterId id="2147485061" r:id="rId103"/>
    <p:sldMasterId id="2147485062" r:id="rId104"/>
    <p:sldMasterId id="2147485063" r:id="rId105"/>
    <p:sldMasterId id="2147485064" r:id="rId106"/>
    <p:sldMasterId id="2147485065" r:id="rId107"/>
    <p:sldMasterId id="2147485066" r:id="rId108"/>
    <p:sldMasterId id="2147485067" r:id="rId109"/>
    <p:sldMasterId id="2147485068" r:id="rId110"/>
    <p:sldMasterId id="2147485069" r:id="rId111"/>
    <p:sldMasterId id="2147485070" r:id="rId112"/>
    <p:sldMasterId id="2147485071" r:id="rId113"/>
    <p:sldMasterId id="2147485072" r:id="rId114"/>
    <p:sldMasterId id="2147485073" r:id="rId115"/>
    <p:sldMasterId id="2147485074" r:id="rId116"/>
    <p:sldMasterId id="2147485075" r:id="rId117"/>
    <p:sldMasterId id="2147485076" r:id="rId118"/>
    <p:sldMasterId id="2147485077" r:id="rId119"/>
  </p:sldMasterIdLst>
  <p:notesMasterIdLst>
    <p:notesMasterId r:id="rId120"/>
  </p:notesMasterIdLst>
  <p:sldIdLst>
    <p:sldId id="285" r:id="rId150"/>
  </p:sldIdLst>
  <p:sldSz cy="6858000" cx="9144000"/>
  <p:notesSz cx="6858000" cy="9144000"/>
  <p:embeddedFontLst>
    <p:embeddedFont>
      <p:font typeface="Architects Daughter"/>
      <p:regular r:id="rId321"/>
    </p:embeddedFont>
    <p:embeddedFont>
      <p:font typeface="Garamond"/>
      <p:regular r:id="rId322"/>
      <p:bold r:id="rId323"/>
      <p:italic r:id="rId324"/>
      <p:boldItalic r:id="rId325"/>
    </p:embeddedFont>
    <p:embeddedFont>
      <p:font typeface="Century Schoolbook"/>
      <p:regular r:id="rId326"/>
      <p:bold r:id="rId327"/>
      <p:italic r:id="rId328"/>
      <p:boldItalic r:id="rId329"/>
    </p:embeddedFont>
    <p:embeddedFont>
      <p:font typeface="Book Antiqua"/>
      <p:regular r:id="rId330"/>
      <p:bold r:id="rId331"/>
      <p:italic r:id="rId332"/>
      <p:boldItalic r:id="rId333"/>
    </p:embeddedFont>
    <p:embeddedFont>
      <p:font typeface="Helvetica Neue"/>
      <p:regular r:id="rId334"/>
      <p:bold r:id="rId335"/>
      <p:italic r:id="rId336"/>
      <p:boldItalic r:id="rId337"/>
    </p:embeddedFont>
    <p:embeddedFont>
      <p:font typeface="Noto Sans Symbols"/>
      <p:regular r:id="rId338"/>
      <p:bold r:id="rId339"/>
    </p:embeddedFont>
    <p:embeddedFont>
      <p:font typeface="Century Gothic"/>
      <p:regular r:id="rId340"/>
      <p:bold r:id="rId341"/>
      <p:italic r:id="rId342"/>
      <p:boldItalic r:id="rId343"/>
    </p:embeddedFont>
    <p:embeddedFont>
      <p:font typeface="Libre Franklin"/>
      <p:regular r:id="rId344"/>
      <p:bold r:id="rId345"/>
      <p:italic r:id="rId346"/>
      <p:boldItalic r:id="rId347"/>
    </p:embeddedFont>
    <p:embeddedFont>
      <p:font typeface="Arimo"/>
      <p:regular r:id="rId348"/>
      <p:bold r:id="rId349"/>
      <p:italic r:id="rId350"/>
      <p:boldItalic r:id="rId351"/>
    </p:embeddedFont>
    <p:embeddedFont>
      <p:font typeface="Poppins"/>
      <p:regular r:id="rId352"/>
      <p:bold r:id="rId353"/>
      <p:italic r:id="rId354"/>
      <p:boldItalic r:id="rId355"/>
    </p:embeddedFont>
    <p:embeddedFont>
      <p:font typeface="Arial Narrow"/>
      <p:regular r:id="rId356"/>
      <p:bold r:id="rId357"/>
      <p:italic r:id="rId358"/>
      <p:boldItalic r:id="rId359"/>
    </p:embeddedFont>
    <p:embeddedFont>
      <p:font typeface="Tahoma"/>
      <p:regular r:id="rId360"/>
      <p:bold r:id="rId361"/>
    </p:embeddedFont>
    <p:embeddedFont>
      <p:font typeface="Libre Baskerville"/>
      <p:regular r:id="rId362"/>
      <p:bold r:id="rId363"/>
      <p:italic r:id="rId364"/>
    </p:embeddedFont>
    <p:embeddedFont>
      <p:font typeface="Arial Black"/>
      <p:regular r:id="rId365"/>
    </p:embeddedFont>
    <p:embeddedFont>
      <p:font typeface="Gill Sans"/>
      <p:regular r:id="rId366"/>
      <p:bold r:id="rId367"/>
    </p:embeddedFont>
    <p:embeddedFont>
      <p:font typeface="Open Sans"/>
      <p:regular r:id="rId368"/>
      <p:bold r:id="rId369"/>
      <p:italic r:id="rId370"/>
      <p:boldItalic r:id="rId37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BAB374E-4E0C-4174-B57A-3410A80003CE}">
  <a:tblStyle styleId="{9BAB374E-4E0C-4174-B57A-3410A80003CE}"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43856A83-1550-4D38-83E1-4769F7F79819}" styleName="Table_1">
    <a:wholeTbl>
      <a:tcTxStyle b="off" i="off">
        <a:font>
          <a:latin typeface="Arial Unicode MS"/>
          <a:ea typeface="Arial Unicode MS"/>
          <a:cs typeface="Arial Unicode MS"/>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9F9F9"/>
          </a:solidFill>
        </a:fill>
      </a:tcStyle>
    </a:wholeTbl>
    <a:band1H>
      <a:tcTxStyle/>
      <a:tcStyle>
        <a:fill>
          <a:solidFill>
            <a:srgbClr val="F2F2F2"/>
          </a:solidFill>
        </a:fill>
      </a:tcStyle>
    </a:band1H>
    <a:band2H>
      <a:tcTxStyle/>
    </a:band2H>
    <a:band1V>
      <a:tcTxStyle/>
      <a:tcStyle>
        <a:fill>
          <a:solidFill>
            <a:srgbClr val="F2F2F2"/>
          </a:solidFill>
        </a:fill>
      </a:tcStyle>
    </a:band1V>
    <a:band2V>
      <a:tcTxStyle/>
    </a:band2V>
    <a:lastCol>
      <a:tcTxStyle b="on" i="off">
        <a:font>
          <a:latin typeface="Arial Unicode MS"/>
          <a:ea typeface="Arial Unicode MS"/>
          <a:cs typeface="Arial Unicode MS"/>
        </a:font>
        <a:schemeClr val="lt1"/>
      </a:tcTxStyle>
      <a:tcStyle>
        <a:fill>
          <a:solidFill>
            <a:schemeClr val="accent1"/>
          </a:solidFill>
        </a:fill>
      </a:tcStyle>
    </a:lastCol>
    <a:firstCol>
      <a:tcTxStyle b="on" i="off">
        <a:font>
          <a:latin typeface="Arial Unicode MS"/>
          <a:ea typeface="Arial Unicode MS"/>
          <a:cs typeface="Arial Unicode MS"/>
        </a:font>
        <a:schemeClr val="lt1"/>
      </a:tcTxStyle>
      <a:tcStyle>
        <a:fill>
          <a:solidFill>
            <a:schemeClr val="accent1"/>
          </a:solidFill>
        </a:fill>
      </a:tcStyle>
    </a:firstCol>
    <a:lastRow>
      <a:tcTxStyle b="on" i="off">
        <a:font>
          <a:latin typeface="Arial Unicode MS"/>
          <a:ea typeface="Arial Unicode MS"/>
          <a:cs typeface="Arial Unicode MS"/>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Unicode MS"/>
          <a:ea typeface="Arial Unicode MS"/>
          <a:cs typeface="Arial Unicode MS"/>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1" Type="http://schemas.openxmlformats.org/officeDocument/2006/relationships/theme" Target="theme/theme18.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9" Type="http://schemas.openxmlformats.org/officeDocument/2006/relationships/slideMaster" Target="slideMasters/slideMaster6.xml"/><Relationship Id="rId10" Type="http://schemas.openxmlformats.org/officeDocument/2006/relationships/slideMaster" Target="slideMasters/slideMaster7.xml"/><Relationship Id="rId11" Type="http://schemas.openxmlformats.org/officeDocument/2006/relationships/slideMaster" Target="slideMasters/slideMaster8.xml"/><Relationship Id="rId12" Type="http://schemas.openxmlformats.org/officeDocument/2006/relationships/slideMaster" Target="slideMasters/slideMaster9.xml"/><Relationship Id="rId13" Type="http://schemas.openxmlformats.org/officeDocument/2006/relationships/slideMaster" Target="slideMasters/slideMaster10.xml"/><Relationship Id="rId14" Type="http://schemas.openxmlformats.org/officeDocument/2006/relationships/slideMaster" Target="slideMasters/slideMaster11.xml"/><Relationship Id="rId15" Type="http://schemas.openxmlformats.org/officeDocument/2006/relationships/slideMaster" Target="slideMasters/slideMaster12.xml"/><Relationship Id="rId16" Type="http://schemas.openxmlformats.org/officeDocument/2006/relationships/slideMaster" Target="slideMasters/slideMaster13.xml"/><Relationship Id="rId17" Type="http://schemas.openxmlformats.org/officeDocument/2006/relationships/slideMaster" Target="slideMasters/slideMaster14.xml"/><Relationship Id="rId18" Type="http://schemas.openxmlformats.org/officeDocument/2006/relationships/slideMaster" Target="slideMasters/slideMaster15.xml"/><Relationship Id="rId19" Type="http://schemas.openxmlformats.org/officeDocument/2006/relationships/slideMaster" Target="slideMasters/slideMaster16.xml"/><Relationship Id="rId20" Type="http://schemas.openxmlformats.org/officeDocument/2006/relationships/slideMaster" Target="slideMasters/slideMaster17.xml"/><Relationship Id="rId21" Type="http://schemas.openxmlformats.org/officeDocument/2006/relationships/slideMaster" Target="slideMasters/slideMaster18.xml"/><Relationship Id="rId22" Type="http://schemas.openxmlformats.org/officeDocument/2006/relationships/slideMaster" Target="slideMasters/slideMaster19.xml"/><Relationship Id="rId23" Type="http://schemas.openxmlformats.org/officeDocument/2006/relationships/slideMaster" Target="slideMasters/slideMaster20.xml"/><Relationship Id="rId24" Type="http://schemas.openxmlformats.org/officeDocument/2006/relationships/slideMaster" Target="slideMasters/slideMaster21.xml"/><Relationship Id="rId25" Type="http://schemas.openxmlformats.org/officeDocument/2006/relationships/slideMaster" Target="slideMasters/slideMaster22.xml"/><Relationship Id="rId26" Type="http://schemas.openxmlformats.org/officeDocument/2006/relationships/slideMaster" Target="slideMasters/slideMaster23.xml"/><Relationship Id="rId27" Type="http://schemas.openxmlformats.org/officeDocument/2006/relationships/slideMaster" Target="slideMasters/slideMaster24.xml"/><Relationship Id="rId28" Type="http://schemas.openxmlformats.org/officeDocument/2006/relationships/slideMaster" Target="slideMasters/slideMaster25.xml"/><Relationship Id="rId29" Type="http://schemas.openxmlformats.org/officeDocument/2006/relationships/slideMaster" Target="slideMasters/slideMaster26.xml"/><Relationship Id="rId30" Type="http://schemas.openxmlformats.org/officeDocument/2006/relationships/slideMaster" Target="slideMasters/slideMaster27.xml"/><Relationship Id="rId31" Type="http://schemas.openxmlformats.org/officeDocument/2006/relationships/slideMaster" Target="slideMasters/slideMaster28.xml"/><Relationship Id="rId32" Type="http://schemas.openxmlformats.org/officeDocument/2006/relationships/slideMaster" Target="slideMasters/slideMaster29.xml"/><Relationship Id="rId33" Type="http://schemas.openxmlformats.org/officeDocument/2006/relationships/slideMaster" Target="slideMasters/slideMaster30.xml"/><Relationship Id="rId34" Type="http://schemas.openxmlformats.org/officeDocument/2006/relationships/slideMaster" Target="slideMasters/slideMaster31.xml"/><Relationship Id="rId35" Type="http://schemas.openxmlformats.org/officeDocument/2006/relationships/slideMaster" Target="slideMasters/slideMaster32.xml"/><Relationship Id="rId36" Type="http://schemas.openxmlformats.org/officeDocument/2006/relationships/slideMaster" Target="slideMasters/slideMaster33.xml"/><Relationship Id="rId37" Type="http://schemas.openxmlformats.org/officeDocument/2006/relationships/slideMaster" Target="slideMasters/slideMaster34.xml"/><Relationship Id="rId38" Type="http://schemas.openxmlformats.org/officeDocument/2006/relationships/slideMaster" Target="slideMasters/slideMaster35.xml"/><Relationship Id="rId39" Type="http://schemas.openxmlformats.org/officeDocument/2006/relationships/slideMaster" Target="slideMasters/slideMaster36.xml"/><Relationship Id="rId40" Type="http://schemas.openxmlformats.org/officeDocument/2006/relationships/slideMaster" Target="slideMasters/slideMaster37.xml"/><Relationship Id="rId41" Type="http://schemas.openxmlformats.org/officeDocument/2006/relationships/slideMaster" Target="slideMasters/slideMaster38.xml"/><Relationship Id="rId42" Type="http://schemas.openxmlformats.org/officeDocument/2006/relationships/slideMaster" Target="slideMasters/slideMaster39.xml"/><Relationship Id="rId43" Type="http://schemas.openxmlformats.org/officeDocument/2006/relationships/slideMaster" Target="slideMasters/slideMaster40.xml"/><Relationship Id="rId44" Type="http://schemas.openxmlformats.org/officeDocument/2006/relationships/slideMaster" Target="slideMasters/slideMaster41.xml"/><Relationship Id="rId45" Type="http://schemas.openxmlformats.org/officeDocument/2006/relationships/slideMaster" Target="slideMasters/slideMaster42.xml"/><Relationship Id="rId46" Type="http://schemas.openxmlformats.org/officeDocument/2006/relationships/slideMaster" Target="slideMasters/slideMaster43.xml"/><Relationship Id="rId47" Type="http://schemas.openxmlformats.org/officeDocument/2006/relationships/slideMaster" Target="slideMasters/slideMaster44.xml"/><Relationship Id="rId48" Type="http://schemas.openxmlformats.org/officeDocument/2006/relationships/slideMaster" Target="slideMasters/slideMaster45.xml"/><Relationship Id="rId49" Type="http://schemas.openxmlformats.org/officeDocument/2006/relationships/slideMaster" Target="slideMasters/slideMaster46.xml"/><Relationship Id="rId50" Type="http://schemas.openxmlformats.org/officeDocument/2006/relationships/slideMaster" Target="slideMasters/slideMaster47.xml"/><Relationship Id="rId51" Type="http://schemas.openxmlformats.org/officeDocument/2006/relationships/slideMaster" Target="slideMasters/slideMaster48.xml"/><Relationship Id="rId52" Type="http://schemas.openxmlformats.org/officeDocument/2006/relationships/slideMaster" Target="slideMasters/slideMaster49.xml"/><Relationship Id="rId53" Type="http://schemas.openxmlformats.org/officeDocument/2006/relationships/slideMaster" Target="slideMasters/slideMaster50.xml"/><Relationship Id="rId54" Type="http://schemas.openxmlformats.org/officeDocument/2006/relationships/slideMaster" Target="slideMasters/slideMaster51.xml"/><Relationship Id="rId55" Type="http://schemas.openxmlformats.org/officeDocument/2006/relationships/slideMaster" Target="slideMasters/slideMaster52.xml"/><Relationship Id="rId56" Type="http://schemas.openxmlformats.org/officeDocument/2006/relationships/slideMaster" Target="slideMasters/slideMaster53.xml"/><Relationship Id="rId57" Type="http://schemas.openxmlformats.org/officeDocument/2006/relationships/slideMaster" Target="slideMasters/slideMaster54.xml"/><Relationship Id="rId58" Type="http://schemas.openxmlformats.org/officeDocument/2006/relationships/slideMaster" Target="slideMasters/slideMaster55.xml"/><Relationship Id="rId59" Type="http://schemas.openxmlformats.org/officeDocument/2006/relationships/slideMaster" Target="slideMasters/slideMaster56.xml"/><Relationship Id="rId60" Type="http://schemas.openxmlformats.org/officeDocument/2006/relationships/slideMaster" Target="slideMasters/slideMaster57.xml"/><Relationship Id="rId61" Type="http://schemas.openxmlformats.org/officeDocument/2006/relationships/slideMaster" Target="slideMasters/slideMaster58.xml"/><Relationship Id="rId62" Type="http://schemas.openxmlformats.org/officeDocument/2006/relationships/slideMaster" Target="slideMasters/slideMaster59.xml"/><Relationship Id="rId63" Type="http://schemas.openxmlformats.org/officeDocument/2006/relationships/slideMaster" Target="slideMasters/slideMaster60.xml"/><Relationship Id="rId64" Type="http://schemas.openxmlformats.org/officeDocument/2006/relationships/slideMaster" Target="slideMasters/slideMaster61.xml"/><Relationship Id="rId65" Type="http://schemas.openxmlformats.org/officeDocument/2006/relationships/slideMaster" Target="slideMasters/slideMaster62.xml"/><Relationship Id="rId66" Type="http://schemas.openxmlformats.org/officeDocument/2006/relationships/slideMaster" Target="slideMasters/slideMaster63.xml"/><Relationship Id="rId67" Type="http://schemas.openxmlformats.org/officeDocument/2006/relationships/slideMaster" Target="slideMasters/slideMaster64.xml"/><Relationship Id="rId68" Type="http://schemas.openxmlformats.org/officeDocument/2006/relationships/slideMaster" Target="slideMasters/slideMaster65.xml"/><Relationship Id="rId69" Type="http://schemas.openxmlformats.org/officeDocument/2006/relationships/slideMaster" Target="slideMasters/slideMaster66.xml"/><Relationship Id="rId70" Type="http://schemas.openxmlformats.org/officeDocument/2006/relationships/slideMaster" Target="slideMasters/slideMaster67.xml"/><Relationship Id="rId71" Type="http://schemas.openxmlformats.org/officeDocument/2006/relationships/slideMaster" Target="slideMasters/slideMaster68.xml"/><Relationship Id="rId72" Type="http://schemas.openxmlformats.org/officeDocument/2006/relationships/slideMaster" Target="slideMasters/slideMaster69.xml"/><Relationship Id="rId73" Type="http://schemas.openxmlformats.org/officeDocument/2006/relationships/slideMaster" Target="slideMasters/slideMaster70.xml"/><Relationship Id="rId74" Type="http://schemas.openxmlformats.org/officeDocument/2006/relationships/slideMaster" Target="slideMasters/slideMaster71.xml"/><Relationship Id="rId75" Type="http://schemas.openxmlformats.org/officeDocument/2006/relationships/slideMaster" Target="slideMasters/slideMaster72.xml"/><Relationship Id="rId76" Type="http://schemas.openxmlformats.org/officeDocument/2006/relationships/slideMaster" Target="slideMasters/slideMaster73.xml"/><Relationship Id="rId77" Type="http://schemas.openxmlformats.org/officeDocument/2006/relationships/slideMaster" Target="slideMasters/slideMaster74.xml"/><Relationship Id="rId78" Type="http://schemas.openxmlformats.org/officeDocument/2006/relationships/slideMaster" Target="slideMasters/slideMaster75.xml"/><Relationship Id="rId79" Type="http://schemas.openxmlformats.org/officeDocument/2006/relationships/slideMaster" Target="slideMasters/slideMaster76.xml"/><Relationship Id="rId80" Type="http://schemas.openxmlformats.org/officeDocument/2006/relationships/slideMaster" Target="slideMasters/slideMaster77.xml"/><Relationship Id="rId81" Type="http://schemas.openxmlformats.org/officeDocument/2006/relationships/slideMaster" Target="slideMasters/slideMaster78.xml"/><Relationship Id="rId82" Type="http://schemas.openxmlformats.org/officeDocument/2006/relationships/slideMaster" Target="slideMasters/slideMaster79.xml"/><Relationship Id="rId83" Type="http://schemas.openxmlformats.org/officeDocument/2006/relationships/slideMaster" Target="slideMasters/slideMaster80.xml"/><Relationship Id="rId84" Type="http://schemas.openxmlformats.org/officeDocument/2006/relationships/slideMaster" Target="slideMasters/slideMaster81.xml"/><Relationship Id="rId85" Type="http://schemas.openxmlformats.org/officeDocument/2006/relationships/slideMaster" Target="slideMasters/slideMaster82.xml"/><Relationship Id="rId86" Type="http://schemas.openxmlformats.org/officeDocument/2006/relationships/slideMaster" Target="slideMasters/slideMaster83.xml"/><Relationship Id="rId87" Type="http://schemas.openxmlformats.org/officeDocument/2006/relationships/slideMaster" Target="slideMasters/slideMaster84.xml"/><Relationship Id="rId88" Type="http://schemas.openxmlformats.org/officeDocument/2006/relationships/slideMaster" Target="slideMasters/slideMaster85.xml"/><Relationship Id="rId89" Type="http://schemas.openxmlformats.org/officeDocument/2006/relationships/slideMaster" Target="slideMasters/slideMaster86.xml"/><Relationship Id="rId90" Type="http://schemas.openxmlformats.org/officeDocument/2006/relationships/slideMaster" Target="slideMasters/slideMaster87.xml"/><Relationship Id="rId91" Type="http://schemas.openxmlformats.org/officeDocument/2006/relationships/slideMaster" Target="slideMasters/slideMaster88.xml"/><Relationship Id="rId92" Type="http://schemas.openxmlformats.org/officeDocument/2006/relationships/slideMaster" Target="slideMasters/slideMaster89.xml"/><Relationship Id="rId93" Type="http://schemas.openxmlformats.org/officeDocument/2006/relationships/slideMaster" Target="slideMasters/slideMaster90.xml"/><Relationship Id="rId94" Type="http://schemas.openxmlformats.org/officeDocument/2006/relationships/slideMaster" Target="slideMasters/slideMaster91.xml"/><Relationship Id="rId95" Type="http://schemas.openxmlformats.org/officeDocument/2006/relationships/slideMaster" Target="slideMasters/slideMaster92.xml"/><Relationship Id="rId96" Type="http://schemas.openxmlformats.org/officeDocument/2006/relationships/slideMaster" Target="slideMasters/slideMaster93.xml"/><Relationship Id="rId97" Type="http://schemas.openxmlformats.org/officeDocument/2006/relationships/slideMaster" Target="slideMasters/slideMaster94.xml"/><Relationship Id="rId98" Type="http://schemas.openxmlformats.org/officeDocument/2006/relationships/slideMaster" Target="slideMasters/slideMaster95.xml"/><Relationship Id="rId99" Type="http://schemas.openxmlformats.org/officeDocument/2006/relationships/slideMaster" Target="slideMasters/slideMaster96.xml"/><Relationship Id="rId100" Type="http://schemas.openxmlformats.org/officeDocument/2006/relationships/slideMaster" Target="slideMasters/slideMaster97.xml"/><Relationship Id="rId101" Type="http://schemas.openxmlformats.org/officeDocument/2006/relationships/slideMaster" Target="slideMasters/slideMaster98.xml"/><Relationship Id="rId102" Type="http://schemas.openxmlformats.org/officeDocument/2006/relationships/slideMaster" Target="slideMasters/slideMaster99.xml"/><Relationship Id="rId103" Type="http://schemas.openxmlformats.org/officeDocument/2006/relationships/slideMaster" Target="slideMasters/slideMaster100.xml"/><Relationship Id="rId104" Type="http://schemas.openxmlformats.org/officeDocument/2006/relationships/slideMaster" Target="slideMasters/slideMaster101.xml"/><Relationship Id="rId105" Type="http://schemas.openxmlformats.org/officeDocument/2006/relationships/slideMaster" Target="slideMasters/slideMaster102.xml"/><Relationship Id="rId106" Type="http://schemas.openxmlformats.org/officeDocument/2006/relationships/slideMaster" Target="slideMasters/slideMaster103.xml"/><Relationship Id="rId107" Type="http://schemas.openxmlformats.org/officeDocument/2006/relationships/slideMaster" Target="slideMasters/slideMaster104.xml"/><Relationship Id="rId108" Type="http://schemas.openxmlformats.org/officeDocument/2006/relationships/slideMaster" Target="slideMasters/slideMaster105.xml"/><Relationship Id="rId109" Type="http://schemas.openxmlformats.org/officeDocument/2006/relationships/slideMaster" Target="slideMasters/slideMaster106.xml"/><Relationship Id="rId110" Type="http://schemas.openxmlformats.org/officeDocument/2006/relationships/slideMaster" Target="slideMasters/slideMaster107.xml"/><Relationship Id="rId111" Type="http://schemas.openxmlformats.org/officeDocument/2006/relationships/slideMaster" Target="slideMasters/slideMaster108.xml"/><Relationship Id="rId112" Type="http://schemas.openxmlformats.org/officeDocument/2006/relationships/slideMaster" Target="slideMasters/slideMaster109.xml"/><Relationship Id="rId113" Type="http://schemas.openxmlformats.org/officeDocument/2006/relationships/slideMaster" Target="slideMasters/slideMaster110.xml"/><Relationship Id="rId114" Type="http://schemas.openxmlformats.org/officeDocument/2006/relationships/slideMaster" Target="slideMasters/slideMaster111.xml"/><Relationship Id="rId115" Type="http://schemas.openxmlformats.org/officeDocument/2006/relationships/slideMaster" Target="slideMasters/slideMaster112.xml"/><Relationship Id="rId116" Type="http://schemas.openxmlformats.org/officeDocument/2006/relationships/slideMaster" Target="slideMasters/slideMaster113.xml"/><Relationship Id="rId117" Type="http://schemas.openxmlformats.org/officeDocument/2006/relationships/slideMaster" Target="slideMasters/slideMaster114.xml"/><Relationship Id="rId118" Type="http://schemas.openxmlformats.org/officeDocument/2006/relationships/slideMaster" Target="slideMasters/slideMaster115.xml"/><Relationship Id="rId119" Type="http://schemas.openxmlformats.org/officeDocument/2006/relationships/slideMaster" Target="slideMasters/slideMaster116.xml"/><Relationship Id="rId120" Type="http://schemas.openxmlformats.org/officeDocument/2006/relationships/notesMaster" Target="notesMasters/notesMaster1.xml"/><Relationship Id="rId150" Type="http://schemas.openxmlformats.org/officeDocument/2006/relationships/slide" Target="slides/slide30.xml"/><Relationship Id="rId321" Type="http://schemas.openxmlformats.org/officeDocument/2006/relationships/font" Target="fonts/ArchitectsDaughter-regular.fntdata"/><Relationship Id="rId322" Type="http://schemas.openxmlformats.org/officeDocument/2006/relationships/font" Target="fonts/Garamond-regular.fntdata"/><Relationship Id="rId323" Type="http://schemas.openxmlformats.org/officeDocument/2006/relationships/font" Target="fonts/Garamond-bold.fntdata"/><Relationship Id="rId324" Type="http://schemas.openxmlformats.org/officeDocument/2006/relationships/font" Target="fonts/Garamond-italic.fntdata"/><Relationship Id="rId325" Type="http://schemas.openxmlformats.org/officeDocument/2006/relationships/font" Target="fonts/Garamond-boldItalic.fntdata"/><Relationship Id="rId326" Type="http://schemas.openxmlformats.org/officeDocument/2006/relationships/font" Target="fonts/CenturySchoolbook-regular.fntdata"/><Relationship Id="rId327" Type="http://schemas.openxmlformats.org/officeDocument/2006/relationships/font" Target="fonts/CenturySchoolbook-bold.fntdata"/><Relationship Id="rId328" Type="http://schemas.openxmlformats.org/officeDocument/2006/relationships/font" Target="fonts/CenturySchoolbook-italic.fntdata"/><Relationship Id="rId329" Type="http://schemas.openxmlformats.org/officeDocument/2006/relationships/font" Target="fonts/CenturySchoolbook-boldItalic.fntdata"/><Relationship Id="rId330" Type="http://schemas.openxmlformats.org/officeDocument/2006/relationships/font" Target="fonts/BookAntiqua-regular.fntdata"/><Relationship Id="rId331" Type="http://schemas.openxmlformats.org/officeDocument/2006/relationships/font" Target="fonts/BookAntiqua-bold.fntdata"/><Relationship Id="rId332" Type="http://schemas.openxmlformats.org/officeDocument/2006/relationships/font" Target="fonts/BookAntiqua-italic.fntdata"/><Relationship Id="rId333" Type="http://schemas.openxmlformats.org/officeDocument/2006/relationships/font" Target="fonts/BookAntiqua-boldItalic.fntdata"/><Relationship Id="rId334" Type="http://schemas.openxmlformats.org/officeDocument/2006/relationships/font" Target="fonts/HelveticaNeue-regular.fntdata"/><Relationship Id="rId335" Type="http://schemas.openxmlformats.org/officeDocument/2006/relationships/font" Target="fonts/HelveticaNeue-bold.fntdata"/><Relationship Id="rId336" Type="http://schemas.openxmlformats.org/officeDocument/2006/relationships/font" Target="fonts/HelveticaNeue-italic.fntdata"/><Relationship Id="rId337" Type="http://schemas.openxmlformats.org/officeDocument/2006/relationships/font" Target="fonts/HelveticaNeue-boldItalic.fntdata"/><Relationship Id="rId338" Type="http://schemas.openxmlformats.org/officeDocument/2006/relationships/font" Target="fonts/NotoSansSymbols-regular.fntdata"/><Relationship Id="rId339" Type="http://schemas.openxmlformats.org/officeDocument/2006/relationships/font" Target="fonts/NotoSansSymbols-bold.fntdata"/><Relationship Id="rId340" Type="http://schemas.openxmlformats.org/officeDocument/2006/relationships/font" Target="fonts/CenturyGothic-regular.fntdata"/><Relationship Id="rId341" Type="http://schemas.openxmlformats.org/officeDocument/2006/relationships/font" Target="fonts/CenturyGothic-bold.fntdata"/><Relationship Id="rId342" Type="http://schemas.openxmlformats.org/officeDocument/2006/relationships/font" Target="fonts/CenturyGothic-italic.fntdata"/><Relationship Id="rId343" Type="http://schemas.openxmlformats.org/officeDocument/2006/relationships/font" Target="fonts/CenturyGothic-boldItalic.fntdata"/><Relationship Id="rId344" Type="http://schemas.openxmlformats.org/officeDocument/2006/relationships/font" Target="fonts/LibreFranklin-regular.fntdata"/><Relationship Id="rId345" Type="http://schemas.openxmlformats.org/officeDocument/2006/relationships/font" Target="fonts/LibreFranklin-bold.fntdata"/><Relationship Id="rId346" Type="http://schemas.openxmlformats.org/officeDocument/2006/relationships/font" Target="fonts/LibreFranklin-italic.fntdata"/><Relationship Id="rId347" Type="http://schemas.openxmlformats.org/officeDocument/2006/relationships/font" Target="fonts/LibreFranklin-boldItalic.fntdata"/><Relationship Id="rId348" Type="http://schemas.openxmlformats.org/officeDocument/2006/relationships/font" Target="fonts/Arimo-regular.fntdata"/><Relationship Id="rId349" Type="http://schemas.openxmlformats.org/officeDocument/2006/relationships/font" Target="fonts/Arimo-bold.fntdata"/><Relationship Id="rId350" Type="http://schemas.openxmlformats.org/officeDocument/2006/relationships/font" Target="fonts/Arimo-italic.fntdata"/><Relationship Id="rId351" Type="http://schemas.openxmlformats.org/officeDocument/2006/relationships/font" Target="fonts/Arimo-boldItalic.fntdata"/><Relationship Id="rId352" Type="http://schemas.openxmlformats.org/officeDocument/2006/relationships/font" Target="fonts/Poppins-regular.fntdata"/><Relationship Id="rId353" Type="http://schemas.openxmlformats.org/officeDocument/2006/relationships/font" Target="fonts/Poppins-bold.fntdata"/><Relationship Id="rId354" Type="http://schemas.openxmlformats.org/officeDocument/2006/relationships/font" Target="fonts/Poppins-italic.fntdata"/><Relationship Id="rId355" Type="http://schemas.openxmlformats.org/officeDocument/2006/relationships/font" Target="fonts/Poppins-boldItalic.fntdata"/><Relationship Id="rId356" Type="http://schemas.openxmlformats.org/officeDocument/2006/relationships/font" Target="fonts/ArialNarrow-regular.fntdata"/><Relationship Id="rId357" Type="http://schemas.openxmlformats.org/officeDocument/2006/relationships/font" Target="fonts/ArialNarrow-bold.fntdata"/><Relationship Id="rId358" Type="http://schemas.openxmlformats.org/officeDocument/2006/relationships/font" Target="fonts/ArialNarrow-italic.fntdata"/><Relationship Id="rId359" Type="http://schemas.openxmlformats.org/officeDocument/2006/relationships/font" Target="fonts/ArialNarrow-boldItalic.fntdata"/><Relationship Id="rId360" Type="http://schemas.openxmlformats.org/officeDocument/2006/relationships/font" Target="fonts/Tahoma-regular.fntdata"/><Relationship Id="rId361" Type="http://schemas.openxmlformats.org/officeDocument/2006/relationships/font" Target="fonts/Tahoma-bold.fntdata"/><Relationship Id="rId362" Type="http://schemas.openxmlformats.org/officeDocument/2006/relationships/font" Target="fonts/LibreBaskerville-regular.fntdata"/><Relationship Id="rId363" Type="http://schemas.openxmlformats.org/officeDocument/2006/relationships/font" Target="fonts/LibreBaskerville-bold.fntdata"/><Relationship Id="rId364" Type="http://schemas.openxmlformats.org/officeDocument/2006/relationships/font" Target="fonts/LibreBaskerville-italic.fntdata"/><Relationship Id="rId365" Type="http://schemas.openxmlformats.org/officeDocument/2006/relationships/font" Target="fonts/ArialBlack-regular.fntdata"/><Relationship Id="rId366" Type="http://schemas.openxmlformats.org/officeDocument/2006/relationships/font" Target="fonts/GillSans-regular.fntdata"/><Relationship Id="rId367" Type="http://schemas.openxmlformats.org/officeDocument/2006/relationships/font" Target="fonts/GillSans-bold.fntdata"/><Relationship Id="rId368" Type="http://schemas.openxmlformats.org/officeDocument/2006/relationships/font" Target="fonts/OpenSans-regular.fntdata"/><Relationship Id="rId369" Type="http://schemas.openxmlformats.org/officeDocument/2006/relationships/font" Target="fonts/OpenSans-bold.fntdata"/><Relationship Id="rId370" Type="http://schemas.openxmlformats.org/officeDocument/2006/relationships/font" Target="fonts/OpenSans-italic.fntdata"/><Relationship Id="rId371" Type="http://schemas.openxmlformats.org/officeDocument/2006/relationships/font" Target="fonts/OpenSans-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33" name="Shape 9233"/>
        <p:cNvGrpSpPr/>
        <p:nvPr/>
      </p:nvGrpSpPr>
      <p:grpSpPr>
        <a:xfrm>
          <a:off x="0" y="0"/>
          <a:ext cx="0" cy="0"/>
          <a:chOff x="0" y="0"/>
          <a:chExt cx="0" cy="0"/>
        </a:xfrm>
      </p:grpSpPr>
      <p:sp>
        <p:nvSpPr>
          <p:cNvPr id="9234" name="Google Shape;9234;p3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235" name="Google Shape;9235;p3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9.jpg"/></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10.png"/><Relationship Id="rId3" Type="http://schemas.openxmlformats.org/officeDocument/2006/relationships/image" Target="../media/image104.png"/><Relationship Id="rId4" Type="http://schemas.openxmlformats.org/officeDocument/2006/relationships/image" Target="../media/image106.png"/><Relationship Id="rId5" Type="http://schemas.openxmlformats.org/officeDocument/2006/relationships/image" Target="../media/image107.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04.png"/><Relationship Id="rId3" Type="http://schemas.openxmlformats.org/officeDocument/2006/relationships/image" Target="../media/image113.png"/><Relationship Id="rId4" Type="http://schemas.openxmlformats.org/officeDocument/2006/relationships/image" Target="../media/image101.png"/></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17.jpg"/><Relationship Id="rId3" Type="http://schemas.openxmlformats.org/officeDocument/2006/relationships/image" Target="../media/image118.png"/></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21.jpg"/></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24.png"/><Relationship Id="rId3" Type="http://schemas.openxmlformats.org/officeDocument/2006/relationships/image" Target="../media/image123.png"/><Relationship Id="rId4" Type="http://schemas.openxmlformats.org/officeDocument/2006/relationships/image" Target="../media/image122.png"/><Relationship Id="rId5" Type="http://schemas.openxmlformats.org/officeDocument/2006/relationships/image" Target="../media/image133.jpg"/></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8.jpg"/></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8.jp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1.jp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4.jpg"/><Relationship Id="rId3" Type="http://schemas.openxmlformats.org/officeDocument/2006/relationships/image" Target="../media/image15.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9.jp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8.png"/></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7.png"/><Relationship Id="rId3" Type="http://schemas.openxmlformats.org/officeDocument/2006/relationships/image" Target="../media/image25.jpg"/></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45.png"/></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jpg"/></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9.png"/></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6.jpg"/></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89.png"/></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5.jpg"/><Relationship Id="rId3" Type="http://schemas.openxmlformats.org/officeDocument/2006/relationships/image" Target="../media/image83.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4.jpg"/></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4.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4.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3.png"/></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7.png"/></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 name="Shape 15"/>
        <p:cNvGrpSpPr/>
        <p:nvPr/>
      </p:nvGrpSpPr>
      <p:grpSpPr>
        <a:xfrm>
          <a:off x="0" y="0"/>
          <a:ext cx="0" cy="0"/>
          <a:chOff x="0" y="0"/>
          <a:chExt cx="0" cy="0"/>
        </a:xfrm>
      </p:grpSpPr>
      <p:sp>
        <p:nvSpPr>
          <p:cNvPr id="16" name="Google Shape;16;p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 name="Google Shape;17;p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8" name="Google Shape;18;p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 name="Google Shape;74;p1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5" name="Google Shape;75;p1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99" name="Shape 799"/>
        <p:cNvGrpSpPr/>
        <p:nvPr/>
      </p:nvGrpSpPr>
      <p:grpSpPr>
        <a:xfrm>
          <a:off x="0" y="0"/>
          <a:ext cx="0" cy="0"/>
          <a:chOff x="0" y="0"/>
          <a:chExt cx="0" cy="0"/>
        </a:xfrm>
      </p:grpSpPr>
      <p:sp>
        <p:nvSpPr>
          <p:cNvPr id="800" name="Google Shape;800;p109"/>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 name="Google Shape;801;p10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 name="Google Shape;802;p10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 name="Google Shape;803;p1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06" name="Shape 6606"/>
        <p:cNvGrpSpPr/>
        <p:nvPr/>
      </p:nvGrpSpPr>
      <p:grpSpPr>
        <a:xfrm>
          <a:off x="0" y="0"/>
          <a:ext cx="0" cy="0"/>
          <a:chOff x="0" y="0"/>
          <a:chExt cx="0" cy="0"/>
        </a:xfrm>
      </p:grpSpPr>
      <p:sp>
        <p:nvSpPr>
          <p:cNvPr id="6607" name="Google Shape;6607;p1089"/>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8" name="Google Shape;6608;p1089"/>
          <p:cNvSpPr txBox="1"/>
          <p:nvPr>
            <p:ph idx="1" type="body"/>
          </p:nvPr>
        </p:nvSpPr>
        <p:spPr>
          <a:xfrm>
            <a:off x="6858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09" name="Google Shape;6609;p1089"/>
          <p:cNvSpPr txBox="1"/>
          <p:nvPr>
            <p:ph idx="2" type="body"/>
          </p:nvPr>
        </p:nvSpPr>
        <p:spPr>
          <a:xfrm>
            <a:off x="46482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0" name="Google Shape;6610;p1089"/>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1" name="Google Shape;6611;p1089"/>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12" name="Shape 6612"/>
        <p:cNvGrpSpPr/>
        <p:nvPr/>
      </p:nvGrpSpPr>
      <p:grpSpPr>
        <a:xfrm>
          <a:off x="0" y="0"/>
          <a:ext cx="0" cy="0"/>
          <a:chOff x="0" y="0"/>
          <a:chExt cx="0" cy="0"/>
        </a:xfrm>
      </p:grpSpPr>
      <p:sp>
        <p:nvSpPr>
          <p:cNvPr id="6613" name="Google Shape;6613;p109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14" name="Google Shape;6614;p109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5" name="Google Shape;6615;p109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6" name="Google Shape;6616;p109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7" name="Google Shape;6617;p109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8" name="Google Shape;6618;p1090"/>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9" name="Google Shape;6619;p1090"/>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20" name="Shape 6620"/>
        <p:cNvGrpSpPr/>
        <p:nvPr/>
      </p:nvGrpSpPr>
      <p:grpSpPr>
        <a:xfrm>
          <a:off x="0" y="0"/>
          <a:ext cx="0" cy="0"/>
          <a:chOff x="0" y="0"/>
          <a:chExt cx="0" cy="0"/>
        </a:xfrm>
      </p:grpSpPr>
      <p:sp>
        <p:nvSpPr>
          <p:cNvPr id="6621" name="Google Shape;6621;p1091"/>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2" name="Google Shape;6622;p1091"/>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23" name="Shape 6623"/>
        <p:cNvGrpSpPr/>
        <p:nvPr/>
      </p:nvGrpSpPr>
      <p:grpSpPr>
        <a:xfrm>
          <a:off x="0" y="0"/>
          <a:ext cx="0" cy="0"/>
          <a:chOff x="0" y="0"/>
          <a:chExt cx="0" cy="0"/>
        </a:xfrm>
      </p:grpSpPr>
      <p:sp>
        <p:nvSpPr>
          <p:cNvPr id="6624" name="Google Shape;6624;p10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25" name="Google Shape;6625;p109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8000"/>
              </a:buClr>
              <a:buSzPts val="2000"/>
              <a:buFont typeface="Comic Sans MS"/>
              <a:buChar char="–"/>
              <a:defRPr sz="2000"/>
            </a:lvl4pPr>
            <a:lvl5pPr indent="-355600" lvl="4" marL="2286000" algn="l">
              <a:spcBef>
                <a:spcPts val="400"/>
              </a:spcBef>
              <a:spcAft>
                <a:spcPts val="0"/>
              </a:spcAft>
              <a:buClr>
                <a:srgbClr val="CC0099"/>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26" name="Google Shape;6626;p109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27" name="Google Shape;6627;p1092"/>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8" name="Google Shape;6628;p1092"/>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29" name="Shape 6629"/>
        <p:cNvGrpSpPr/>
        <p:nvPr/>
      </p:nvGrpSpPr>
      <p:grpSpPr>
        <a:xfrm>
          <a:off x="0" y="0"/>
          <a:ext cx="0" cy="0"/>
          <a:chOff x="0" y="0"/>
          <a:chExt cx="0" cy="0"/>
        </a:xfrm>
      </p:grpSpPr>
      <p:sp>
        <p:nvSpPr>
          <p:cNvPr id="6630" name="Google Shape;6630;p109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1" name="Google Shape;6631;p1093"/>
          <p:cNvSpPr/>
          <p:nvPr>
            <p:ph idx="2" type="pic"/>
          </p:nvPr>
        </p:nvSpPr>
        <p:spPr>
          <a:xfrm>
            <a:off x="3887788" y="987425"/>
            <a:ext cx="4629150" cy="4873625"/>
          </a:xfrm>
          <a:prstGeom prst="rect">
            <a:avLst/>
          </a:prstGeom>
          <a:noFill/>
          <a:ln>
            <a:noFill/>
          </a:ln>
        </p:spPr>
      </p:sp>
      <p:sp>
        <p:nvSpPr>
          <p:cNvPr id="6632" name="Google Shape;6632;p109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33" name="Google Shape;6633;p1093"/>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4" name="Google Shape;6634;p1093"/>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35" name="Shape 6635"/>
        <p:cNvGrpSpPr/>
        <p:nvPr/>
      </p:nvGrpSpPr>
      <p:grpSpPr>
        <a:xfrm>
          <a:off x="0" y="0"/>
          <a:ext cx="0" cy="0"/>
          <a:chOff x="0" y="0"/>
          <a:chExt cx="0" cy="0"/>
        </a:xfrm>
      </p:grpSpPr>
      <p:sp>
        <p:nvSpPr>
          <p:cNvPr id="6636" name="Google Shape;6636;p109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7" name="Google Shape;6637;p1094"/>
          <p:cNvSpPr txBox="1"/>
          <p:nvPr>
            <p:ph idx="1" type="body"/>
          </p:nvPr>
        </p:nvSpPr>
        <p:spPr>
          <a:xfrm rot="5400000">
            <a:off x="1847850" y="-361950"/>
            <a:ext cx="54483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38" name="Google Shape;6638;p109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9" name="Google Shape;6639;p109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640" name="Shape 6640"/>
        <p:cNvGrpSpPr/>
        <p:nvPr/>
      </p:nvGrpSpPr>
      <p:grpSpPr>
        <a:xfrm>
          <a:off x="0" y="0"/>
          <a:ext cx="0" cy="0"/>
          <a:chOff x="0" y="0"/>
          <a:chExt cx="0" cy="0"/>
        </a:xfrm>
      </p:grpSpPr>
      <p:sp>
        <p:nvSpPr>
          <p:cNvPr id="6641" name="Google Shape;6641;p1095"/>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2" name="Google Shape;6642;p1095"/>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43" name="Google Shape;6643;p109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4" name="Google Shape;6644;p109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6645" name="Shape 6645"/>
        <p:cNvGrpSpPr/>
        <p:nvPr/>
      </p:nvGrpSpPr>
      <p:grpSpPr>
        <a:xfrm>
          <a:off x="0" y="0"/>
          <a:ext cx="0" cy="0"/>
          <a:chOff x="0" y="0"/>
          <a:chExt cx="0" cy="0"/>
        </a:xfrm>
      </p:grpSpPr>
      <p:sp>
        <p:nvSpPr>
          <p:cNvPr id="6646" name="Google Shape;6646;p109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7" name="Google Shape;6647;p109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8" name="Google Shape;6648;p109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659" name="Shape 6659"/>
        <p:cNvGrpSpPr/>
        <p:nvPr/>
      </p:nvGrpSpPr>
      <p:grpSpPr>
        <a:xfrm>
          <a:off x="0" y="0"/>
          <a:ext cx="0" cy="0"/>
          <a:chOff x="0" y="0"/>
          <a:chExt cx="0" cy="0"/>
        </a:xfrm>
      </p:grpSpPr>
      <p:sp>
        <p:nvSpPr>
          <p:cNvPr id="6660" name="Google Shape;6660;p1098"/>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1" name="Google Shape;6661;p1098"/>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62" name="Google Shape;6662;p109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3" name="Google Shape;6663;p109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664" name="Shape 6664"/>
        <p:cNvGrpSpPr/>
        <p:nvPr/>
      </p:nvGrpSpPr>
      <p:grpSpPr>
        <a:xfrm>
          <a:off x="0" y="0"/>
          <a:ext cx="0" cy="0"/>
          <a:chOff x="0" y="0"/>
          <a:chExt cx="0" cy="0"/>
        </a:xfrm>
      </p:grpSpPr>
      <p:sp>
        <p:nvSpPr>
          <p:cNvPr id="6665" name="Google Shape;6665;p109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6" name="Google Shape;6666;p109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None/>
              <a:defRPr sz="2400"/>
            </a:lvl1pPr>
            <a:lvl2pPr lvl="1" algn="ctr">
              <a:spcBef>
                <a:spcPts val="400"/>
              </a:spcBef>
              <a:spcAft>
                <a:spcPts val="0"/>
              </a:spcAft>
              <a:buClr>
                <a:schemeClr val="accent2"/>
              </a:buClr>
              <a:buSzPts val="1200"/>
              <a:buNone/>
              <a:defRPr sz="2000"/>
            </a:lvl2pPr>
            <a:lvl3pPr lvl="2" algn="ctr">
              <a:spcBef>
                <a:spcPts val="360"/>
              </a:spcBef>
              <a:spcAft>
                <a:spcPts val="0"/>
              </a:spcAft>
              <a:buClr>
                <a:schemeClr val="dk1"/>
              </a:buClr>
              <a:buSzPts val="1080"/>
              <a:buNone/>
              <a:defRPr sz="1800"/>
            </a:lvl3pPr>
            <a:lvl4pPr lvl="3" algn="ctr">
              <a:spcBef>
                <a:spcPts val="320"/>
              </a:spcBef>
              <a:spcAft>
                <a:spcPts val="0"/>
              </a:spcAft>
              <a:buClr>
                <a:schemeClr val="accent2"/>
              </a:buClr>
              <a:buSzPts val="1600"/>
              <a:buFont typeface="Comic Sans MS"/>
              <a:buNone/>
              <a:defRPr sz="1600"/>
            </a:lvl4pPr>
            <a:lvl5pPr lvl="4" algn="ctr">
              <a:spcBef>
                <a:spcPts val="320"/>
              </a:spcBef>
              <a:spcAft>
                <a:spcPts val="0"/>
              </a:spcAft>
              <a:buClr>
                <a:schemeClr val="dk1"/>
              </a:buClr>
              <a:buSzPts val="1600"/>
              <a:buFont typeface="Comic Sans MS"/>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667" name="Google Shape;6667;p1099"/>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8" name="Google Shape;6668;p1099"/>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4" name="Shape 804"/>
        <p:cNvGrpSpPr/>
        <p:nvPr/>
      </p:nvGrpSpPr>
      <p:grpSpPr>
        <a:xfrm>
          <a:off x="0" y="0"/>
          <a:ext cx="0" cy="0"/>
          <a:chOff x="0" y="0"/>
          <a:chExt cx="0" cy="0"/>
        </a:xfrm>
      </p:grpSpPr>
      <p:sp>
        <p:nvSpPr>
          <p:cNvPr id="805" name="Google Shape;805;p11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6" name="Google Shape;806;p11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7" name="Google Shape;807;p1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69" name="Shape 6669"/>
        <p:cNvGrpSpPr/>
        <p:nvPr/>
      </p:nvGrpSpPr>
      <p:grpSpPr>
        <a:xfrm>
          <a:off x="0" y="0"/>
          <a:ext cx="0" cy="0"/>
          <a:chOff x="0" y="0"/>
          <a:chExt cx="0" cy="0"/>
        </a:xfrm>
      </p:grpSpPr>
      <p:sp>
        <p:nvSpPr>
          <p:cNvPr id="6670" name="Google Shape;6670;p110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1" name="Google Shape;6671;p110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1200"/>
              <a:buNone/>
              <a:defRPr sz="2000"/>
            </a:lvl2pPr>
            <a:lvl3pPr indent="-228600" lvl="2" marL="1371600" algn="l">
              <a:spcBef>
                <a:spcPts val="360"/>
              </a:spcBef>
              <a:spcAft>
                <a:spcPts val="0"/>
              </a:spcAft>
              <a:buClr>
                <a:schemeClr val="dk1"/>
              </a:buClr>
              <a:buSzPts val="1080"/>
              <a:buNone/>
              <a:defRPr sz="1800"/>
            </a:lvl3pPr>
            <a:lvl4pPr indent="-228600" lvl="3" marL="1828800" algn="l">
              <a:spcBef>
                <a:spcPts val="320"/>
              </a:spcBef>
              <a:spcAft>
                <a:spcPts val="0"/>
              </a:spcAft>
              <a:buClr>
                <a:schemeClr val="accent2"/>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72" name="Google Shape;6672;p1100"/>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3" name="Google Shape;6673;p1100"/>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74" name="Shape 6674"/>
        <p:cNvGrpSpPr/>
        <p:nvPr/>
      </p:nvGrpSpPr>
      <p:grpSpPr>
        <a:xfrm>
          <a:off x="0" y="0"/>
          <a:ext cx="0" cy="0"/>
          <a:chOff x="0" y="0"/>
          <a:chExt cx="0" cy="0"/>
        </a:xfrm>
      </p:grpSpPr>
      <p:sp>
        <p:nvSpPr>
          <p:cNvPr id="6675" name="Google Shape;6675;p1101"/>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6" name="Google Shape;6676;p1101"/>
          <p:cNvSpPr txBox="1"/>
          <p:nvPr>
            <p:ph idx="1" type="body"/>
          </p:nvPr>
        </p:nvSpPr>
        <p:spPr>
          <a:xfrm>
            <a:off x="3048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7" name="Google Shape;6677;p1101"/>
          <p:cNvSpPr txBox="1"/>
          <p:nvPr>
            <p:ph idx="2" type="body"/>
          </p:nvPr>
        </p:nvSpPr>
        <p:spPr>
          <a:xfrm>
            <a:off x="46482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8" name="Google Shape;6678;p1101"/>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9" name="Google Shape;6679;p1101"/>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80" name="Shape 6680"/>
        <p:cNvGrpSpPr/>
        <p:nvPr/>
      </p:nvGrpSpPr>
      <p:grpSpPr>
        <a:xfrm>
          <a:off x="0" y="0"/>
          <a:ext cx="0" cy="0"/>
          <a:chOff x="0" y="0"/>
          <a:chExt cx="0" cy="0"/>
        </a:xfrm>
      </p:grpSpPr>
      <p:sp>
        <p:nvSpPr>
          <p:cNvPr id="6681" name="Google Shape;6681;p110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82" name="Google Shape;6682;p110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3" name="Google Shape;6683;p110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4" name="Google Shape;6684;p110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5" name="Google Shape;6685;p110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6" name="Google Shape;6686;p1102"/>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87" name="Google Shape;6687;p1102"/>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688" name="Shape 6688"/>
        <p:cNvGrpSpPr/>
        <p:nvPr/>
      </p:nvGrpSpPr>
      <p:grpSpPr>
        <a:xfrm>
          <a:off x="0" y="0"/>
          <a:ext cx="0" cy="0"/>
          <a:chOff x="0" y="0"/>
          <a:chExt cx="0" cy="0"/>
        </a:xfrm>
      </p:grpSpPr>
      <p:sp>
        <p:nvSpPr>
          <p:cNvPr id="6689" name="Google Shape;6689;p1103"/>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0" name="Google Shape;6690;p1103"/>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1" name="Google Shape;6691;p1103"/>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92" name="Shape 6692"/>
        <p:cNvGrpSpPr/>
        <p:nvPr/>
      </p:nvGrpSpPr>
      <p:grpSpPr>
        <a:xfrm>
          <a:off x="0" y="0"/>
          <a:ext cx="0" cy="0"/>
          <a:chOff x="0" y="0"/>
          <a:chExt cx="0" cy="0"/>
        </a:xfrm>
      </p:grpSpPr>
      <p:sp>
        <p:nvSpPr>
          <p:cNvPr id="6693" name="Google Shape;6693;p1104"/>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4" name="Google Shape;6694;p1104"/>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95" name="Shape 6695"/>
        <p:cNvGrpSpPr/>
        <p:nvPr/>
      </p:nvGrpSpPr>
      <p:grpSpPr>
        <a:xfrm>
          <a:off x="0" y="0"/>
          <a:ext cx="0" cy="0"/>
          <a:chOff x="0" y="0"/>
          <a:chExt cx="0" cy="0"/>
        </a:xfrm>
      </p:grpSpPr>
      <p:sp>
        <p:nvSpPr>
          <p:cNvPr id="6696" name="Google Shape;6696;p110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7" name="Google Shape;6697;p110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Char char="∙"/>
              <a:defRPr sz="3200"/>
            </a:lvl1pPr>
            <a:lvl2pPr indent="-335280" lvl="1" marL="914400" algn="l">
              <a:spcBef>
                <a:spcPts val="560"/>
              </a:spcBef>
              <a:spcAft>
                <a:spcPts val="0"/>
              </a:spcAft>
              <a:buClr>
                <a:schemeClr val="accent2"/>
              </a:buClr>
              <a:buSzPts val="1680"/>
              <a:buChar char="u"/>
              <a:defRPr sz="2800"/>
            </a:lvl2pPr>
            <a:lvl3pPr indent="-320039" lvl="2" marL="1371600" algn="l">
              <a:spcBef>
                <a:spcPts val="480"/>
              </a:spcBef>
              <a:spcAft>
                <a:spcPts val="0"/>
              </a:spcAft>
              <a:buClr>
                <a:schemeClr val="dk1"/>
              </a:buClr>
              <a:buSzPts val="1440"/>
              <a:buChar char="s"/>
              <a:defRPr sz="2400"/>
            </a:lvl3pPr>
            <a:lvl4pPr indent="-355600" lvl="3" marL="1828800" algn="l">
              <a:spcBef>
                <a:spcPts val="400"/>
              </a:spcBef>
              <a:spcAft>
                <a:spcPts val="0"/>
              </a:spcAft>
              <a:buClr>
                <a:schemeClr val="accent2"/>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98" name="Google Shape;6698;p110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99" name="Google Shape;6699;p1105"/>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0" name="Google Shape;6700;p1105"/>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01" name="Shape 6701"/>
        <p:cNvGrpSpPr/>
        <p:nvPr/>
      </p:nvGrpSpPr>
      <p:grpSpPr>
        <a:xfrm>
          <a:off x="0" y="0"/>
          <a:ext cx="0" cy="0"/>
          <a:chOff x="0" y="0"/>
          <a:chExt cx="0" cy="0"/>
        </a:xfrm>
      </p:grpSpPr>
      <p:sp>
        <p:nvSpPr>
          <p:cNvPr id="6702" name="Google Shape;6702;p110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3" name="Google Shape;6703;p1106"/>
          <p:cNvSpPr/>
          <p:nvPr>
            <p:ph idx="2" type="pic"/>
          </p:nvPr>
        </p:nvSpPr>
        <p:spPr>
          <a:xfrm>
            <a:off x="3887788" y="987425"/>
            <a:ext cx="4629150" cy="4873625"/>
          </a:xfrm>
          <a:prstGeom prst="rect">
            <a:avLst/>
          </a:prstGeom>
          <a:noFill/>
          <a:ln>
            <a:noFill/>
          </a:ln>
        </p:spPr>
      </p:sp>
      <p:sp>
        <p:nvSpPr>
          <p:cNvPr id="6704" name="Google Shape;6704;p110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705" name="Google Shape;6705;p1106"/>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6" name="Google Shape;6706;p1106"/>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07" name="Shape 6707"/>
        <p:cNvGrpSpPr/>
        <p:nvPr/>
      </p:nvGrpSpPr>
      <p:grpSpPr>
        <a:xfrm>
          <a:off x="0" y="0"/>
          <a:ext cx="0" cy="0"/>
          <a:chOff x="0" y="0"/>
          <a:chExt cx="0" cy="0"/>
        </a:xfrm>
      </p:grpSpPr>
      <p:sp>
        <p:nvSpPr>
          <p:cNvPr id="6708" name="Google Shape;6708;p110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9" name="Google Shape;6709;p1107"/>
          <p:cNvSpPr txBox="1"/>
          <p:nvPr>
            <p:ph idx="1" type="body"/>
          </p:nvPr>
        </p:nvSpPr>
        <p:spPr>
          <a:xfrm rot="5400000">
            <a:off x="1800225" y="-581025"/>
            <a:ext cx="5543550" cy="8534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0" name="Google Shape;6710;p110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1" name="Google Shape;6711;p110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12" name="Shape 6712"/>
        <p:cNvGrpSpPr/>
        <p:nvPr/>
      </p:nvGrpSpPr>
      <p:grpSpPr>
        <a:xfrm>
          <a:off x="0" y="0"/>
          <a:ext cx="0" cy="0"/>
          <a:chOff x="0" y="0"/>
          <a:chExt cx="0" cy="0"/>
        </a:xfrm>
      </p:grpSpPr>
      <p:sp>
        <p:nvSpPr>
          <p:cNvPr id="6713" name="Google Shape;6713;p1108"/>
          <p:cNvSpPr txBox="1"/>
          <p:nvPr>
            <p:ph type="title"/>
          </p:nvPr>
        </p:nvSpPr>
        <p:spPr>
          <a:xfrm rot="5400000">
            <a:off x="4600575" y="2219325"/>
            <a:ext cx="6343650" cy="21336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4" name="Google Shape;6714;p1108"/>
          <p:cNvSpPr txBox="1"/>
          <p:nvPr>
            <p:ph idx="1" type="body"/>
          </p:nvPr>
        </p:nvSpPr>
        <p:spPr>
          <a:xfrm rot="5400000">
            <a:off x="257175" y="161925"/>
            <a:ext cx="6343650" cy="6248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5" name="Google Shape;6715;p110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6" name="Google Shape;6716;p110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20" name="Shape 6720"/>
        <p:cNvGrpSpPr/>
        <p:nvPr/>
      </p:nvGrpSpPr>
      <p:grpSpPr>
        <a:xfrm>
          <a:off x="0" y="0"/>
          <a:ext cx="0" cy="0"/>
          <a:chOff x="0" y="0"/>
          <a:chExt cx="0" cy="0"/>
        </a:xfrm>
      </p:grpSpPr>
      <p:sp>
        <p:nvSpPr>
          <p:cNvPr id="6721" name="Google Shape;6721;p1110"/>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2" name="Google Shape;6722;p1110"/>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08" name="Shape 808"/>
        <p:cNvGrpSpPr/>
        <p:nvPr/>
      </p:nvGrpSpPr>
      <p:grpSpPr>
        <a:xfrm>
          <a:off x="0" y="0"/>
          <a:ext cx="0" cy="0"/>
          <a:chOff x="0" y="0"/>
          <a:chExt cx="0" cy="0"/>
        </a:xfrm>
      </p:grpSpPr>
      <p:sp>
        <p:nvSpPr>
          <p:cNvPr id="809" name="Google Shape;809;p11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0" name="Google Shape;810;p11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Char char="■"/>
              <a:defRPr sz="2800"/>
            </a:lvl2pPr>
            <a:lvl3pPr indent="-342900" lvl="2" marL="1371600" algn="l">
              <a:spcBef>
                <a:spcPts val="480"/>
              </a:spcBef>
              <a:spcAft>
                <a:spcPts val="0"/>
              </a:spcAft>
              <a:buSzPts val="1800"/>
              <a:buChar char="■"/>
              <a:defRPr sz="2400"/>
            </a:lvl3pPr>
            <a:lvl4pPr indent="-323850" lvl="3" marL="1828800" algn="l">
              <a:spcBef>
                <a:spcPts val="400"/>
              </a:spcBef>
              <a:spcAft>
                <a:spcPts val="0"/>
              </a:spcAft>
              <a:buSzPts val="1500"/>
              <a:buChar char="■"/>
              <a:defRPr sz="2000"/>
            </a:lvl4pPr>
            <a:lvl5pPr indent="-323850" lvl="4" marL="2286000" algn="l">
              <a:spcBef>
                <a:spcPts val="400"/>
              </a:spcBef>
              <a:spcAft>
                <a:spcPts val="0"/>
              </a:spcAft>
              <a:buSzPts val="1500"/>
              <a:buChar char="■"/>
              <a:defRPr sz="2000"/>
            </a:lvl5pPr>
            <a:lvl6pPr indent="-323850" lvl="5" marL="2743200" algn="l">
              <a:spcBef>
                <a:spcPts val="400"/>
              </a:spcBef>
              <a:spcAft>
                <a:spcPts val="0"/>
              </a:spcAft>
              <a:buSzPts val="1500"/>
              <a:buChar char="■"/>
              <a:defRPr sz="2000"/>
            </a:lvl6pPr>
            <a:lvl7pPr indent="-323850" lvl="6" marL="3200400" algn="l">
              <a:spcBef>
                <a:spcPts val="400"/>
              </a:spcBef>
              <a:spcAft>
                <a:spcPts val="0"/>
              </a:spcAft>
              <a:buSzPts val="1500"/>
              <a:buChar char="■"/>
              <a:defRPr sz="2000"/>
            </a:lvl7pPr>
            <a:lvl8pPr indent="-323850" lvl="7" marL="3657600" algn="l">
              <a:spcBef>
                <a:spcPts val="400"/>
              </a:spcBef>
              <a:spcAft>
                <a:spcPts val="0"/>
              </a:spcAft>
              <a:buSzPts val="1500"/>
              <a:buChar char="■"/>
              <a:defRPr sz="2000"/>
            </a:lvl8pPr>
            <a:lvl9pPr indent="-323850" lvl="8" marL="4114800" algn="l">
              <a:spcBef>
                <a:spcPts val="400"/>
              </a:spcBef>
              <a:spcAft>
                <a:spcPts val="0"/>
              </a:spcAft>
              <a:buSzPts val="1500"/>
              <a:buChar char="■"/>
              <a:defRPr sz="2000"/>
            </a:lvl9pPr>
          </a:lstStyle>
          <a:p/>
        </p:txBody>
      </p:sp>
      <p:sp>
        <p:nvSpPr>
          <p:cNvPr id="811" name="Google Shape;811;p11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2" name="Google Shape;812;p11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 name="Google Shape;813;p11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 name="Google Shape;814;p1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723" name="Shape 6723"/>
        <p:cNvGrpSpPr/>
        <p:nvPr/>
      </p:nvGrpSpPr>
      <p:grpSpPr>
        <a:xfrm>
          <a:off x="0" y="0"/>
          <a:ext cx="0" cy="0"/>
          <a:chOff x="0" y="0"/>
          <a:chExt cx="0" cy="0"/>
        </a:xfrm>
      </p:grpSpPr>
      <p:sp>
        <p:nvSpPr>
          <p:cNvPr id="6724" name="Google Shape;6724;p1111"/>
          <p:cNvSpPr txBox="1"/>
          <p:nvPr>
            <p:ph type="ctrTitle"/>
          </p:nvPr>
        </p:nvSpPr>
        <p:spPr>
          <a:xfrm>
            <a:off x="1143000" y="1122998"/>
            <a:ext cx="6858000" cy="2387442"/>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5" name="Google Shape;6725;p1111"/>
          <p:cNvSpPr txBox="1"/>
          <p:nvPr>
            <p:ph idx="1" type="subTitle"/>
          </p:nvPr>
        </p:nvSpPr>
        <p:spPr>
          <a:xfrm>
            <a:off x="1143000" y="3601879"/>
            <a:ext cx="6858000" cy="1655921"/>
          </a:xfrm>
          <a:prstGeom prst="rect">
            <a:avLst/>
          </a:prstGeom>
          <a:noFill/>
          <a:ln>
            <a:noFill/>
          </a:ln>
        </p:spPr>
        <p:txBody>
          <a:bodyPr anchorCtr="0" anchor="ctr" bIns="38100" lIns="38100" spcFirstLastPara="1" rIns="38100" wrap="square" tIns="38100">
            <a:noAutofit/>
          </a:bodyPr>
          <a:lstStyle>
            <a:lvl1pPr lvl="0" algn="ctr">
              <a:spcBef>
                <a:spcPts val="1620"/>
              </a:spcBef>
              <a:spcAft>
                <a:spcPts val="0"/>
              </a:spcAft>
              <a:buClr>
                <a:schemeClr val="dk1"/>
              </a:buClr>
              <a:buSzPts val="3694"/>
              <a:buNone/>
              <a:defRPr sz="2160"/>
            </a:lvl1pPr>
            <a:lvl2pPr lvl="1" algn="ctr">
              <a:spcBef>
                <a:spcPts val="1620"/>
              </a:spcBef>
              <a:spcAft>
                <a:spcPts val="0"/>
              </a:spcAft>
              <a:buClr>
                <a:schemeClr val="dk1"/>
              </a:buClr>
              <a:buSzPts val="3078"/>
              <a:buNone/>
              <a:defRPr sz="1800"/>
            </a:lvl2pPr>
            <a:lvl3pPr lvl="2" algn="ctr">
              <a:spcBef>
                <a:spcPts val="1620"/>
              </a:spcBef>
              <a:spcAft>
                <a:spcPts val="0"/>
              </a:spcAft>
              <a:buClr>
                <a:schemeClr val="dk1"/>
              </a:buClr>
              <a:buSzPts val="2770"/>
              <a:buNone/>
              <a:defRPr sz="1620"/>
            </a:lvl3pPr>
            <a:lvl4pPr lvl="3" algn="ctr">
              <a:spcBef>
                <a:spcPts val="1620"/>
              </a:spcBef>
              <a:spcAft>
                <a:spcPts val="0"/>
              </a:spcAft>
              <a:buClr>
                <a:schemeClr val="dk1"/>
              </a:buClr>
              <a:buSzPts val="2462"/>
              <a:buNone/>
              <a:defRPr sz="1440"/>
            </a:lvl4pPr>
            <a:lvl5pPr lvl="4" algn="ctr">
              <a:spcBef>
                <a:spcPts val="1620"/>
              </a:spcBef>
              <a:spcAft>
                <a:spcPts val="0"/>
              </a:spcAft>
              <a:buClr>
                <a:schemeClr val="dk1"/>
              </a:buClr>
              <a:buSzPts val="2462"/>
              <a:buNone/>
              <a:defRPr sz="1440"/>
            </a:lvl5pPr>
            <a:lvl6pPr lvl="5" algn="ctr">
              <a:lnSpc>
                <a:spcPct val="90000"/>
              </a:lnSpc>
              <a:spcBef>
                <a:spcPts val="450"/>
              </a:spcBef>
              <a:spcAft>
                <a:spcPts val="0"/>
              </a:spcAft>
              <a:buClr>
                <a:schemeClr val="dk1"/>
              </a:buClr>
              <a:buSzPts val="1440"/>
              <a:buNone/>
              <a:defRPr sz="1440"/>
            </a:lvl6pPr>
            <a:lvl7pPr lvl="6" algn="ctr">
              <a:lnSpc>
                <a:spcPct val="90000"/>
              </a:lnSpc>
              <a:spcBef>
                <a:spcPts val="450"/>
              </a:spcBef>
              <a:spcAft>
                <a:spcPts val="0"/>
              </a:spcAft>
              <a:buClr>
                <a:schemeClr val="dk1"/>
              </a:buClr>
              <a:buSzPts val="1440"/>
              <a:buNone/>
              <a:defRPr sz="1440"/>
            </a:lvl7pPr>
            <a:lvl8pPr lvl="7" algn="ctr">
              <a:lnSpc>
                <a:spcPct val="90000"/>
              </a:lnSpc>
              <a:spcBef>
                <a:spcPts val="450"/>
              </a:spcBef>
              <a:spcAft>
                <a:spcPts val="0"/>
              </a:spcAft>
              <a:buClr>
                <a:schemeClr val="dk1"/>
              </a:buClr>
              <a:buSzPts val="1440"/>
              <a:buNone/>
              <a:defRPr sz="1440"/>
            </a:lvl8pPr>
            <a:lvl9pPr lvl="8" algn="ctr">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26" name="Shape 6726"/>
        <p:cNvGrpSpPr/>
        <p:nvPr/>
      </p:nvGrpSpPr>
      <p:grpSpPr>
        <a:xfrm>
          <a:off x="0" y="0"/>
          <a:ext cx="0" cy="0"/>
          <a:chOff x="0" y="0"/>
          <a:chExt cx="0" cy="0"/>
        </a:xfrm>
      </p:grpSpPr>
      <p:sp>
        <p:nvSpPr>
          <p:cNvPr id="6727" name="Google Shape;6727;p1112"/>
          <p:cNvSpPr txBox="1"/>
          <p:nvPr>
            <p:ph type="title"/>
          </p:nvPr>
        </p:nvSpPr>
        <p:spPr>
          <a:xfrm>
            <a:off x="624364" y="1710214"/>
            <a:ext cx="7886700" cy="2851785"/>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8" name="Google Shape;6728;p1112"/>
          <p:cNvSpPr txBox="1"/>
          <p:nvPr>
            <p:ph idx="1" type="body"/>
          </p:nvPr>
        </p:nvSpPr>
        <p:spPr>
          <a:xfrm>
            <a:off x="624364" y="4589145"/>
            <a:ext cx="7886700" cy="1500188"/>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3694"/>
              <a:buNone/>
              <a:defRPr sz="2160"/>
            </a:lvl1pPr>
            <a:lvl2pPr indent="-228600" lvl="1" marL="914400" algn="l">
              <a:spcBef>
                <a:spcPts val="1620"/>
              </a:spcBef>
              <a:spcAft>
                <a:spcPts val="0"/>
              </a:spcAft>
              <a:buClr>
                <a:schemeClr val="dk1"/>
              </a:buClr>
              <a:buSzPts val="3078"/>
              <a:buNone/>
              <a:defRPr sz="1800"/>
            </a:lvl2pPr>
            <a:lvl3pPr indent="-228600" lvl="2" marL="1371600" algn="l">
              <a:spcBef>
                <a:spcPts val="1620"/>
              </a:spcBef>
              <a:spcAft>
                <a:spcPts val="0"/>
              </a:spcAft>
              <a:buClr>
                <a:schemeClr val="dk1"/>
              </a:buClr>
              <a:buSzPts val="2770"/>
              <a:buNone/>
              <a:defRPr sz="1620"/>
            </a:lvl3pPr>
            <a:lvl4pPr indent="-228600" lvl="3" marL="1828800" algn="l">
              <a:spcBef>
                <a:spcPts val="1620"/>
              </a:spcBef>
              <a:spcAft>
                <a:spcPts val="0"/>
              </a:spcAft>
              <a:buClr>
                <a:schemeClr val="dk1"/>
              </a:buClr>
              <a:buSzPts val="2462"/>
              <a:buNone/>
              <a:defRPr sz="1440"/>
            </a:lvl4pPr>
            <a:lvl5pPr indent="-228600" lvl="4" marL="2286000" algn="l">
              <a:spcBef>
                <a:spcPts val="1620"/>
              </a:spcBef>
              <a:spcAft>
                <a:spcPts val="0"/>
              </a:spcAft>
              <a:buClr>
                <a:schemeClr val="dk1"/>
              </a:buClr>
              <a:buSzPts val="2462"/>
              <a:buNone/>
              <a:defRPr sz="1440"/>
            </a:lvl5pPr>
            <a:lvl6pPr indent="-228600" lvl="5" marL="2743200" algn="l">
              <a:lnSpc>
                <a:spcPct val="90000"/>
              </a:lnSpc>
              <a:spcBef>
                <a:spcPts val="450"/>
              </a:spcBef>
              <a:spcAft>
                <a:spcPts val="0"/>
              </a:spcAft>
              <a:buClr>
                <a:schemeClr val="dk1"/>
              </a:buClr>
              <a:buSzPts val="1440"/>
              <a:buNone/>
              <a:defRPr sz="1440"/>
            </a:lvl6pPr>
            <a:lvl7pPr indent="-228600" lvl="6" marL="3200400" algn="l">
              <a:lnSpc>
                <a:spcPct val="90000"/>
              </a:lnSpc>
              <a:spcBef>
                <a:spcPts val="450"/>
              </a:spcBef>
              <a:spcAft>
                <a:spcPts val="0"/>
              </a:spcAft>
              <a:buClr>
                <a:schemeClr val="dk1"/>
              </a:buClr>
              <a:buSzPts val="1440"/>
              <a:buNone/>
              <a:defRPr sz="1440"/>
            </a:lvl7pPr>
            <a:lvl8pPr indent="-228600" lvl="7" marL="3657600" algn="l">
              <a:lnSpc>
                <a:spcPct val="90000"/>
              </a:lnSpc>
              <a:spcBef>
                <a:spcPts val="450"/>
              </a:spcBef>
              <a:spcAft>
                <a:spcPts val="0"/>
              </a:spcAft>
              <a:buClr>
                <a:schemeClr val="dk1"/>
              </a:buClr>
              <a:buSzPts val="1440"/>
              <a:buNone/>
              <a:defRPr sz="1440"/>
            </a:lvl8pPr>
            <a:lvl9pPr indent="-228600" lvl="8" marL="4114800" algn="l">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29" name="Shape 6729"/>
        <p:cNvGrpSpPr/>
        <p:nvPr/>
      </p:nvGrpSpPr>
      <p:grpSpPr>
        <a:xfrm>
          <a:off x="0" y="0"/>
          <a:ext cx="0" cy="0"/>
          <a:chOff x="0" y="0"/>
          <a:chExt cx="0" cy="0"/>
        </a:xfrm>
      </p:grpSpPr>
      <p:sp>
        <p:nvSpPr>
          <p:cNvPr id="6730" name="Google Shape;6730;p1113"/>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1" name="Google Shape;6731;p1113"/>
          <p:cNvSpPr txBox="1"/>
          <p:nvPr>
            <p:ph idx="1" type="body"/>
          </p:nvPr>
        </p:nvSpPr>
        <p:spPr>
          <a:xfrm>
            <a:off x="89154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2" name="Google Shape;6732;p1113"/>
          <p:cNvSpPr txBox="1"/>
          <p:nvPr>
            <p:ph idx="2" type="body"/>
          </p:nvPr>
        </p:nvSpPr>
        <p:spPr>
          <a:xfrm>
            <a:off x="464058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33" name="Shape 6733"/>
        <p:cNvGrpSpPr/>
        <p:nvPr/>
      </p:nvGrpSpPr>
      <p:grpSpPr>
        <a:xfrm>
          <a:off x="0" y="0"/>
          <a:ext cx="0" cy="0"/>
          <a:chOff x="0" y="0"/>
          <a:chExt cx="0" cy="0"/>
        </a:xfrm>
      </p:grpSpPr>
      <p:sp>
        <p:nvSpPr>
          <p:cNvPr id="6734" name="Google Shape;6734;p1114"/>
          <p:cNvSpPr txBox="1"/>
          <p:nvPr>
            <p:ph type="title"/>
          </p:nvPr>
        </p:nvSpPr>
        <p:spPr>
          <a:xfrm>
            <a:off x="630079" y="365760"/>
            <a:ext cx="7886700" cy="1324452"/>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5" name="Google Shape;6735;p1114"/>
          <p:cNvSpPr txBox="1"/>
          <p:nvPr>
            <p:ph idx="1" type="body"/>
          </p:nvPr>
        </p:nvSpPr>
        <p:spPr>
          <a:xfrm>
            <a:off x="630079" y="1681639"/>
            <a:ext cx="3867626"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6" name="Google Shape;6736;p1114"/>
          <p:cNvSpPr txBox="1"/>
          <p:nvPr>
            <p:ph idx="2" type="body"/>
          </p:nvPr>
        </p:nvSpPr>
        <p:spPr>
          <a:xfrm>
            <a:off x="630079" y="2504599"/>
            <a:ext cx="3867626"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7" name="Google Shape;6737;p1114"/>
          <p:cNvSpPr txBox="1"/>
          <p:nvPr>
            <p:ph idx="3" type="body"/>
          </p:nvPr>
        </p:nvSpPr>
        <p:spPr>
          <a:xfrm>
            <a:off x="4629150" y="1681639"/>
            <a:ext cx="3887629"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8" name="Google Shape;6738;p1114"/>
          <p:cNvSpPr txBox="1"/>
          <p:nvPr>
            <p:ph idx="4" type="body"/>
          </p:nvPr>
        </p:nvSpPr>
        <p:spPr>
          <a:xfrm>
            <a:off x="4629150" y="2504599"/>
            <a:ext cx="3887629"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39" name="Shape 6739"/>
        <p:cNvGrpSpPr/>
        <p:nvPr/>
      </p:nvGrpSpPr>
      <p:grpSpPr>
        <a:xfrm>
          <a:off x="0" y="0"/>
          <a:ext cx="0" cy="0"/>
          <a:chOff x="0" y="0"/>
          <a:chExt cx="0" cy="0"/>
        </a:xfrm>
      </p:grpSpPr>
      <p:sp>
        <p:nvSpPr>
          <p:cNvPr id="6740" name="Google Shape;6740;p1115"/>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41" name="Shape 6741"/>
        <p:cNvGrpSpPr/>
        <p:nvPr/>
      </p:nvGrpSpPr>
      <p:grpSpPr>
        <a:xfrm>
          <a:off x="0" y="0"/>
          <a:ext cx="0" cy="0"/>
          <a:chOff x="0" y="0"/>
          <a:chExt cx="0" cy="0"/>
        </a:xfrm>
      </p:grpSpPr>
    </p:spTree>
  </p:cSld>
  <p:clrMapOvr>
    <a:masterClrMapping/>
  </p:clrMapOvr>
</p:sldLayout>
</file>

<file path=ppt/slideLayouts/slideLayout10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742" name="Shape 6742"/>
        <p:cNvGrpSpPr/>
        <p:nvPr/>
      </p:nvGrpSpPr>
      <p:grpSpPr>
        <a:xfrm>
          <a:off x="0" y="0"/>
          <a:ext cx="0" cy="0"/>
          <a:chOff x="0" y="0"/>
          <a:chExt cx="0" cy="0"/>
        </a:xfrm>
      </p:grpSpPr>
      <p:sp>
        <p:nvSpPr>
          <p:cNvPr id="6743" name="Google Shape;6743;p1117"/>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4" name="Google Shape;6744;p1117"/>
          <p:cNvSpPr txBox="1"/>
          <p:nvPr>
            <p:ph idx="1" type="body"/>
          </p:nvPr>
        </p:nvSpPr>
        <p:spPr>
          <a:xfrm>
            <a:off x="3887629" y="987267"/>
            <a:ext cx="4629150" cy="4873466"/>
          </a:xfrm>
          <a:prstGeom prst="rect">
            <a:avLst/>
          </a:prstGeom>
          <a:noFill/>
          <a:ln>
            <a:noFill/>
          </a:ln>
        </p:spPr>
        <p:txBody>
          <a:bodyPr anchorCtr="0" anchor="ctr" bIns="38100" lIns="38100" spcFirstLastPara="1" rIns="38100" wrap="square" tIns="38100">
            <a:noAutofit/>
          </a:bodyPr>
          <a:lstStyle>
            <a:lvl1pPr indent="-541324" lvl="0" marL="457200" algn="l">
              <a:spcBef>
                <a:spcPts val="1620"/>
              </a:spcBef>
              <a:spcAft>
                <a:spcPts val="0"/>
              </a:spcAft>
              <a:buClr>
                <a:schemeClr val="dk1"/>
              </a:buClr>
              <a:buSzPts val="4925"/>
              <a:buChar char="•"/>
              <a:defRPr sz="2880"/>
            </a:lvl1pPr>
            <a:lvl2pPr indent="-502234" lvl="1" marL="914400" algn="l">
              <a:spcBef>
                <a:spcPts val="1620"/>
              </a:spcBef>
              <a:spcAft>
                <a:spcPts val="0"/>
              </a:spcAft>
              <a:buClr>
                <a:schemeClr val="dk1"/>
              </a:buClr>
              <a:buSzPts val="4309"/>
              <a:buChar char="•"/>
              <a:defRPr sz="2520"/>
            </a:lvl2pPr>
            <a:lvl3pPr indent="-463143" lvl="2" marL="1371600" algn="l">
              <a:spcBef>
                <a:spcPts val="1620"/>
              </a:spcBef>
              <a:spcAft>
                <a:spcPts val="0"/>
              </a:spcAft>
              <a:buClr>
                <a:schemeClr val="dk1"/>
              </a:buClr>
              <a:buSzPts val="3694"/>
              <a:buChar char="•"/>
              <a:defRPr sz="2160"/>
            </a:lvl3pPr>
            <a:lvl4pPr indent="-424053" lvl="3" marL="1828800" algn="l">
              <a:spcBef>
                <a:spcPts val="1620"/>
              </a:spcBef>
              <a:spcAft>
                <a:spcPts val="0"/>
              </a:spcAft>
              <a:buClr>
                <a:schemeClr val="dk1"/>
              </a:buClr>
              <a:buSzPts val="3078"/>
              <a:buChar char="•"/>
              <a:defRPr sz="1800"/>
            </a:lvl4pPr>
            <a:lvl5pPr indent="-424053" lvl="4" marL="2286000" algn="l">
              <a:spcBef>
                <a:spcPts val="1620"/>
              </a:spcBef>
              <a:spcAft>
                <a:spcPts val="0"/>
              </a:spcAft>
              <a:buClr>
                <a:schemeClr val="dk1"/>
              </a:buClr>
              <a:buSzPts val="3078"/>
              <a:buChar char="•"/>
              <a:defRPr sz="1800"/>
            </a:lvl5pPr>
            <a:lvl6pPr indent="-342900" lvl="5" marL="2743200" algn="l">
              <a:lnSpc>
                <a:spcPct val="90000"/>
              </a:lnSpc>
              <a:spcBef>
                <a:spcPts val="450"/>
              </a:spcBef>
              <a:spcAft>
                <a:spcPts val="0"/>
              </a:spcAft>
              <a:buClr>
                <a:schemeClr val="dk1"/>
              </a:buClr>
              <a:buSzPts val="1800"/>
              <a:buChar char="•"/>
              <a:defRPr sz="1800"/>
            </a:lvl6pPr>
            <a:lvl7pPr indent="-342900" lvl="6" marL="3200400" algn="l">
              <a:lnSpc>
                <a:spcPct val="90000"/>
              </a:lnSpc>
              <a:spcBef>
                <a:spcPts val="450"/>
              </a:spcBef>
              <a:spcAft>
                <a:spcPts val="0"/>
              </a:spcAft>
              <a:buClr>
                <a:schemeClr val="dk1"/>
              </a:buClr>
              <a:buSzPts val="1800"/>
              <a:buChar char="•"/>
              <a:defRPr sz="1800"/>
            </a:lvl7pPr>
            <a:lvl8pPr indent="-342900" lvl="7" marL="3657600" algn="l">
              <a:lnSpc>
                <a:spcPct val="90000"/>
              </a:lnSpc>
              <a:spcBef>
                <a:spcPts val="450"/>
              </a:spcBef>
              <a:spcAft>
                <a:spcPts val="0"/>
              </a:spcAft>
              <a:buClr>
                <a:schemeClr val="dk1"/>
              </a:buClr>
              <a:buSzPts val="1800"/>
              <a:buChar char="•"/>
              <a:defRPr sz="1800"/>
            </a:lvl8pPr>
            <a:lvl9pPr indent="-342900" lvl="8" marL="4114800" algn="l">
              <a:lnSpc>
                <a:spcPct val="90000"/>
              </a:lnSpc>
              <a:spcBef>
                <a:spcPts val="450"/>
              </a:spcBef>
              <a:spcAft>
                <a:spcPts val="0"/>
              </a:spcAft>
              <a:buClr>
                <a:schemeClr val="dk1"/>
              </a:buClr>
              <a:buSzPts val="1800"/>
              <a:buChar char="•"/>
              <a:defRPr sz="1800"/>
            </a:lvl9pPr>
          </a:lstStyle>
          <a:p/>
        </p:txBody>
      </p:sp>
      <p:sp>
        <p:nvSpPr>
          <p:cNvPr id="6745" name="Google Shape;6745;p1117"/>
          <p:cNvSpPr txBox="1"/>
          <p:nvPr>
            <p:ph idx="2"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46" name="Shape 6746"/>
        <p:cNvGrpSpPr/>
        <p:nvPr/>
      </p:nvGrpSpPr>
      <p:grpSpPr>
        <a:xfrm>
          <a:off x="0" y="0"/>
          <a:ext cx="0" cy="0"/>
          <a:chOff x="0" y="0"/>
          <a:chExt cx="0" cy="0"/>
        </a:xfrm>
      </p:grpSpPr>
      <p:sp>
        <p:nvSpPr>
          <p:cNvPr id="6747" name="Google Shape;6747;p1118"/>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8" name="Google Shape;6748;p1118"/>
          <p:cNvSpPr/>
          <p:nvPr>
            <p:ph idx="2" type="pic"/>
          </p:nvPr>
        </p:nvSpPr>
        <p:spPr>
          <a:xfrm>
            <a:off x="3887629" y="987267"/>
            <a:ext cx="4629150" cy="4873466"/>
          </a:xfrm>
          <a:prstGeom prst="rect">
            <a:avLst/>
          </a:prstGeom>
          <a:noFill/>
          <a:ln>
            <a:noFill/>
          </a:ln>
        </p:spPr>
      </p:sp>
      <p:sp>
        <p:nvSpPr>
          <p:cNvPr id="6749" name="Google Shape;6749;p1118"/>
          <p:cNvSpPr txBox="1"/>
          <p:nvPr>
            <p:ph idx="1"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50" name="Shape 6750"/>
        <p:cNvGrpSpPr/>
        <p:nvPr/>
      </p:nvGrpSpPr>
      <p:grpSpPr>
        <a:xfrm>
          <a:off x="0" y="0"/>
          <a:ext cx="0" cy="0"/>
          <a:chOff x="0" y="0"/>
          <a:chExt cx="0" cy="0"/>
        </a:xfrm>
      </p:grpSpPr>
      <p:sp>
        <p:nvSpPr>
          <p:cNvPr id="6751" name="Google Shape;6751;p111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2" name="Google Shape;6752;p1119"/>
          <p:cNvSpPr txBox="1"/>
          <p:nvPr>
            <p:ph idx="1" type="body"/>
          </p:nvPr>
        </p:nvSpPr>
        <p:spPr>
          <a:xfrm rot="5400000">
            <a:off x="2560320" y="274320"/>
            <a:ext cx="4023360" cy="736092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53" name="Shape 6753"/>
        <p:cNvGrpSpPr/>
        <p:nvPr/>
      </p:nvGrpSpPr>
      <p:grpSpPr>
        <a:xfrm>
          <a:off x="0" y="0"/>
          <a:ext cx="0" cy="0"/>
          <a:chOff x="0" y="0"/>
          <a:chExt cx="0" cy="0"/>
        </a:xfrm>
      </p:grpSpPr>
      <p:sp>
        <p:nvSpPr>
          <p:cNvPr id="6754" name="Google Shape;6754;p1120"/>
          <p:cNvSpPr txBox="1"/>
          <p:nvPr>
            <p:ph type="title"/>
          </p:nvPr>
        </p:nvSpPr>
        <p:spPr>
          <a:xfrm rot="5400000">
            <a:off x="4440555" y="2154555"/>
            <a:ext cx="5783580" cy="184023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5" name="Google Shape;6755;p1120"/>
          <p:cNvSpPr txBox="1"/>
          <p:nvPr>
            <p:ph idx="1" type="body"/>
          </p:nvPr>
        </p:nvSpPr>
        <p:spPr>
          <a:xfrm rot="5400000">
            <a:off x="691515" y="382905"/>
            <a:ext cx="5783580" cy="538353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15" name="Shape 815"/>
        <p:cNvGrpSpPr/>
        <p:nvPr/>
      </p:nvGrpSpPr>
      <p:grpSpPr>
        <a:xfrm>
          <a:off x="0" y="0"/>
          <a:ext cx="0" cy="0"/>
          <a:chOff x="0" y="0"/>
          <a:chExt cx="0" cy="0"/>
        </a:xfrm>
      </p:grpSpPr>
      <p:sp>
        <p:nvSpPr>
          <p:cNvPr id="816" name="Google Shape;816;p11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 name="Google Shape;817;p112"/>
          <p:cNvSpPr/>
          <p:nvPr>
            <p:ph idx="2" type="pic"/>
          </p:nvPr>
        </p:nvSpPr>
        <p:spPr>
          <a:xfrm>
            <a:off x="1792288" y="612775"/>
            <a:ext cx="5486400" cy="4114800"/>
          </a:xfrm>
          <a:prstGeom prst="rect">
            <a:avLst/>
          </a:prstGeom>
          <a:noFill/>
          <a:ln>
            <a:noFill/>
          </a:ln>
        </p:spPr>
      </p:sp>
      <p:sp>
        <p:nvSpPr>
          <p:cNvPr id="818" name="Google Shape;818;p11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9" name="Google Shape;819;p1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 name="Google Shape;820;p1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 name="Google Shape;821;p1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67" name="Shape 6767"/>
        <p:cNvGrpSpPr/>
        <p:nvPr/>
      </p:nvGrpSpPr>
      <p:grpSpPr>
        <a:xfrm>
          <a:off x="0" y="0"/>
          <a:ext cx="0" cy="0"/>
          <a:chOff x="0" y="0"/>
          <a:chExt cx="0" cy="0"/>
        </a:xfrm>
      </p:grpSpPr>
      <p:sp>
        <p:nvSpPr>
          <p:cNvPr id="6768" name="Google Shape;6768;p1122"/>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69" name="Google Shape;6769;p1122"/>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0" name="Google Shape;6770;p1122"/>
          <p:cNvSpPr txBox="1"/>
          <p:nvPr>
            <p:ph idx="2" type="body"/>
          </p:nvPr>
        </p:nvSpPr>
        <p:spPr>
          <a:xfrm>
            <a:off x="47625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1" name="Google Shape;6771;p112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gradFill>
          <a:gsLst>
            <a:gs pos="0">
              <a:schemeClr val="folHlink"/>
            </a:gs>
            <a:gs pos="100000">
              <a:srgbClr val="003300"/>
            </a:gs>
          </a:gsLst>
          <a:lin ang="5400000" scaled="0"/>
        </a:gradFill>
      </p:bgPr>
    </p:bg>
    <p:spTree>
      <p:nvGrpSpPr>
        <p:cNvPr id="6772" name="Shape 6772"/>
        <p:cNvGrpSpPr/>
        <p:nvPr/>
      </p:nvGrpSpPr>
      <p:grpSpPr>
        <a:xfrm>
          <a:off x="0" y="0"/>
          <a:ext cx="0" cy="0"/>
          <a:chOff x="0" y="0"/>
          <a:chExt cx="0" cy="0"/>
        </a:xfrm>
      </p:grpSpPr>
      <p:sp>
        <p:nvSpPr>
          <p:cNvPr id="6773" name="Google Shape;6773;p1123"/>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74" name="Google Shape;6774;p1123"/>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000">
              <a:solidFill>
                <a:schemeClr val="lt1"/>
              </a:solidFill>
              <a:latin typeface="Century Schoolbook"/>
              <a:ea typeface="Century Schoolbook"/>
              <a:cs typeface="Century Schoolbook"/>
              <a:sym typeface="Century Schoolbook"/>
            </a:endParaRPr>
          </a:p>
        </p:txBody>
      </p:sp>
      <p:sp>
        <p:nvSpPr>
          <p:cNvPr id="6775" name="Google Shape;6775;p1123"/>
          <p:cNvSpPr txBox="1"/>
          <p:nvPr>
            <p:ph type="ctrTitle"/>
          </p:nvPr>
        </p:nvSpPr>
        <p:spPr>
          <a:xfrm>
            <a:off x="914400" y="1828800"/>
            <a:ext cx="77724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sz="48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76" name="Google Shape;6776;p1123"/>
          <p:cNvSpPr txBox="1"/>
          <p:nvPr>
            <p:ph idx="1" type="subTitle"/>
          </p:nvPr>
        </p:nvSpPr>
        <p:spPr>
          <a:xfrm>
            <a:off x="914400" y="3200400"/>
            <a:ext cx="6400800" cy="1524000"/>
          </a:xfrm>
          <a:prstGeom prst="rect">
            <a:avLst/>
          </a:prstGeom>
          <a:noFill/>
          <a:ln>
            <a:noFill/>
          </a:ln>
        </p:spPr>
        <p:txBody>
          <a:bodyPr anchorCtr="0" anchor="t" bIns="45700" lIns="91425" spcFirstLastPara="1" rIns="91425" wrap="square" tIns="45700">
            <a:noAutofit/>
          </a:bodyPr>
          <a:lstStyle>
            <a:lvl1pPr lvl="0" algn="l">
              <a:spcBef>
                <a:spcPts val="1800"/>
              </a:spcBef>
              <a:spcAft>
                <a:spcPts val="0"/>
              </a:spcAft>
              <a:buSzPts val="3000"/>
              <a:buFont typeface="Garamond"/>
              <a:buNone/>
              <a:defRPr/>
            </a:lvl1pPr>
            <a:lvl2pPr lvl="1" algn="l">
              <a:spcBef>
                <a:spcPts val="720"/>
              </a:spcBef>
              <a:spcAft>
                <a:spcPts val="0"/>
              </a:spcAft>
              <a:buSzPts val="1800"/>
              <a:buChar char="–"/>
              <a:defRPr/>
            </a:lvl2pPr>
            <a:lvl3pPr lvl="2" algn="l">
              <a:lnSpc>
                <a:spcPct val="95000"/>
              </a:lnSpc>
              <a:spcBef>
                <a:spcPts val="630"/>
              </a:spcBef>
              <a:spcAft>
                <a:spcPts val="0"/>
              </a:spcAft>
              <a:buSzPts val="1800"/>
              <a:buChar char="•"/>
              <a:defRPr/>
            </a:lvl3pPr>
            <a:lvl4pPr lvl="3" algn="l">
              <a:lnSpc>
                <a:spcPct val="75000"/>
              </a:lnSpc>
              <a:spcBef>
                <a:spcPts val="540"/>
              </a:spcBef>
              <a:spcAft>
                <a:spcPts val="0"/>
              </a:spcAft>
              <a:buSzPts val="1800"/>
              <a:buChar char="–"/>
              <a:defRPr/>
            </a:lvl4pPr>
            <a:lvl5pPr lvl="4" algn="l">
              <a:lnSpc>
                <a:spcPct val="75000"/>
              </a:lnSpc>
              <a:spcBef>
                <a:spcPts val="54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pic>
        <p:nvPicPr>
          <p:cNvPr id="6777" name="Google Shape;6777;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
        <p:nvSpPr>
          <p:cNvPr id="6778" name="Google Shape;6778;p1123"/>
          <p:cNvSpPr/>
          <p:nvPr/>
        </p:nvSpPr>
        <p:spPr>
          <a:xfrm>
            <a:off x="838200" y="6248400"/>
            <a:ext cx="59436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
        <p:nvSpPr>
          <p:cNvPr id="6779" name="Google Shape;6779;p1123"/>
          <p:cNvSpPr/>
          <p:nvPr/>
        </p:nvSpPr>
        <p:spPr>
          <a:xfrm>
            <a:off x="6858000" y="64770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pic>
        <p:nvPicPr>
          <p:cNvPr id="6780" name="Google Shape;6780;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Tree>
  </p:cSld>
  <p:clrMapOvr>
    <a:masterClrMapping/>
  </p:clrMapOvr>
</p:sldLayout>
</file>

<file path=ppt/slideLayouts/slideLayout10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81" name="Shape 6781"/>
        <p:cNvGrpSpPr/>
        <p:nvPr/>
      </p:nvGrpSpPr>
      <p:grpSpPr>
        <a:xfrm>
          <a:off x="0" y="0"/>
          <a:ext cx="0" cy="0"/>
          <a:chOff x="0" y="0"/>
          <a:chExt cx="0" cy="0"/>
        </a:xfrm>
      </p:grpSpPr>
      <p:sp>
        <p:nvSpPr>
          <p:cNvPr id="6782" name="Google Shape;6782;p112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3" name="Google Shape;6783;p1124"/>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84" name="Google Shape;6784;p112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85" name="Shape 6785"/>
        <p:cNvGrpSpPr/>
        <p:nvPr/>
      </p:nvGrpSpPr>
      <p:grpSpPr>
        <a:xfrm>
          <a:off x="0" y="0"/>
          <a:ext cx="0" cy="0"/>
          <a:chOff x="0" y="0"/>
          <a:chExt cx="0" cy="0"/>
        </a:xfrm>
      </p:grpSpPr>
      <p:sp>
        <p:nvSpPr>
          <p:cNvPr id="6786" name="Google Shape;6786;p112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7" name="Google Shape;6787;p112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440"/>
              </a:spcBef>
              <a:spcAft>
                <a:spcPts val="0"/>
              </a:spcAft>
              <a:buSzPts val="2400"/>
              <a:buFont typeface="Garamond"/>
              <a:buNone/>
              <a:defRPr sz="2400"/>
            </a:lvl1pPr>
            <a:lvl2pPr indent="-228600" lvl="1" marL="914400" algn="l">
              <a:spcBef>
                <a:spcPts val="800"/>
              </a:spcBef>
              <a:spcAft>
                <a:spcPts val="0"/>
              </a:spcAft>
              <a:buSzPts val="2000"/>
              <a:buFont typeface="Garamond"/>
              <a:buNone/>
              <a:defRPr sz="2000"/>
            </a:lvl2pPr>
            <a:lvl3pPr indent="-228600" lvl="2" marL="1371600" algn="l">
              <a:lnSpc>
                <a:spcPct val="95000"/>
              </a:lnSpc>
              <a:spcBef>
                <a:spcPts val="630"/>
              </a:spcBef>
              <a:spcAft>
                <a:spcPts val="0"/>
              </a:spcAft>
              <a:buSzPts val="1800"/>
              <a:buFont typeface="Garamond"/>
              <a:buNone/>
              <a:defRPr sz="1800"/>
            </a:lvl3pPr>
            <a:lvl4pPr indent="-228600" lvl="3" marL="1828800" algn="l">
              <a:lnSpc>
                <a:spcPct val="75000"/>
              </a:lnSpc>
              <a:spcBef>
                <a:spcPts val="480"/>
              </a:spcBef>
              <a:spcAft>
                <a:spcPts val="0"/>
              </a:spcAft>
              <a:buSzPts val="1600"/>
              <a:buFont typeface="Garamond"/>
              <a:buNone/>
              <a:defRPr sz="1600"/>
            </a:lvl4pPr>
            <a:lvl5pPr indent="-228600" lvl="4" marL="2286000" algn="l">
              <a:lnSpc>
                <a:spcPct val="75000"/>
              </a:lnSpc>
              <a:spcBef>
                <a:spcPts val="480"/>
              </a:spcBef>
              <a:spcAft>
                <a:spcPts val="0"/>
              </a:spcAft>
              <a:buSzPts val="1600"/>
              <a:buFont typeface="Garamond"/>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788" name="Google Shape;6788;p1125"/>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89" name="Shape 6789"/>
        <p:cNvGrpSpPr/>
        <p:nvPr/>
      </p:nvGrpSpPr>
      <p:grpSpPr>
        <a:xfrm>
          <a:off x="0" y="0"/>
          <a:ext cx="0" cy="0"/>
          <a:chOff x="0" y="0"/>
          <a:chExt cx="0" cy="0"/>
        </a:xfrm>
      </p:grpSpPr>
      <p:sp>
        <p:nvSpPr>
          <p:cNvPr id="6790" name="Google Shape;6790;p112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1" name="Google Shape;6791;p112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2" name="Google Shape;6792;p112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3" name="Google Shape;6793;p112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4" name="Google Shape;6794;p112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5" name="Google Shape;6795;p1126"/>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96" name="Shape 6796"/>
        <p:cNvGrpSpPr/>
        <p:nvPr/>
      </p:nvGrpSpPr>
      <p:grpSpPr>
        <a:xfrm>
          <a:off x="0" y="0"/>
          <a:ext cx="0" cy="0"/>
          <a:chOff x="0" y="0"/>
          <a:chExt cx="0" cy="0"/>
        </a:xfrm>
      </p:grpSpPr>
      <p:sp>
        <p:nvSpPr>
          <p:cNvPr id="6797" name="Google Shape;6797;p1127"/>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8" name="Google Shape;6798;p1127"/>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99" name="Shape 6799"/>
        <p:cNvGrpSpPr/>
        <p:nvPr/>
      </p:nvGrpSpPr>
      <p:grpSpPr>
        <a:xfrm>
          <a:off x="0" y="0"/>
          <a:ext cx="0" cy="0"/>
          <a:chOff x="0" y="0"/>
          <a:chExt cx="0" cy="0"/>
        </a:xfrm>
      </p:grpSpPr>
      <p:sp>
        <p:nvSpPr>
          <p:cNvPr id="6800" name="Google Shape;6800;p1128"/>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01" name="Shape 6801"/>
        <p:cNvGrpSpPr/>
        <p:nvPr/>
      </p:nvGrpSpPr>
      <p:grpSpPr>
        <a:xfrm>
          <a:off x="0" y="0"/>
          <a:ext cx="0" cy="0"/>
          <a:chOff x="0" y="0"/>
          <a:chExt cx="0" cy="0"/>
        </a:xfrm>
      </p:grpSpPr>
      <p:sp>
        <p:nvSpPr>
          <p:cNvPr id="6802" name="Google Shape;6802;p112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3" name="Google Shape;6803;p112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920"/>
              </a:spcBef>
              <a:spcAft>
                <a:spcPts val="0"/>
              </a:spcAft>
              <a:buSzPts val="3200"/>
              <a:buFont typeface="Garamond"/>
              <a:buChar char="•"/>
              <a:defRPr sz="3200"/>
            </a:lvl1pPr>
            <a:lvl2pPr indent="-406400" lvl="1" marL="914400" algn="l">
              <a:spcBef>
                <a:spcPts val="1120"/>
              </a:spcBef>
              <a:spcAft>
                <a:spcPts val="0"/>
              </a:spcAft>
              <a:buSzPts val="2800"/>
              <a:buFont typeface="Garamond"/>
              <a:buChar char="–"/>
              <a:defRPr sz="2800"/>
            </a:lvl2pPr>
            <a:lvl3pPr indent="-381000" lvl="2" marL="1371600" algn="l">
              <a:lnSpc>
                <a:spcPct val="95000"/>
              </a:lnSpc>
              <a:spcBef>
                <a:spcPts val="840"/>
              </a:spcBef>
              <a:spcAft>
                <a:spcPts val="0"/>
              </a:spcAft>
              <a:buSzPts val="2400"/>
              <a:buFont typeface="Garamond"/>
              <a:buChar char="•"/>
              <a:defRPr sz="2400"/>
            </a:lvl3pPr>
            <a:lvl4pPr indent="-355600" lvl="3" marL="1828800" algn="l">
              <a:lnSpc>
                <a:spcPct val="75000"/>
              </a:lnSpc>
              <a:spcBef>
                <a:spcPts val="600"/>
              </a:spcBef>
              <a:spcAft>
                <a:spcPts val="0"/>
              </a:spcAft>
              <a:buSzPts val="2000"/>
              <a:buFont typeface="Garamond"/>
              <a:buChar char="–"/>
              <a:defRPr sz="2000"/>
            </a:lvl4pPr>
            <a:lvl5pPr indent="-355600" lvl="4" marL="2286000" algn="l">
              <a:lnSpc>
                <a:spcPct val="75000"/>
              </a:lnSpc>
              <a:spcBef>
                <a:spcPts val="600"/>
              </a:spcBef>
              <a:spcAft>
                <a:spcPts val="0"/>
              </a:spcAft>
              <a:buSzPts val="2000"/>
              <a:buFont typeface="Garamond"/>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804" name="Google Shape;6804;p112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05" name="Google Shape;6805;p1129"/>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806" name="Shape 6806"/>
        <p:cNvGrpSpPr/>
        <p:nvPr/>
      </p:nvGrpSpPr>
      <p:grpSpPr>
        <a:xfrm>
          <a:off x="0" y="0"/>
          <a:ext cx="0" cy="0"/>
          <a:chOff x="0" y="0"/>
          <a:chExt cx="0" cy="0"/>
        </a:xfrm>
      </p:grpSpPr>
      <p:sp>
        <p:nvSpPr>
          <p:cNvPr id="6807" name="Google Shape;6807;p113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8" name="Google Shape;6808;p1130"/>
          <p:cNvSpPr/>
          <p:nvPr>
            <p:ph idx="2" type="pic"/>
          </p:nvPr>
        </p:nvSpPr>
        <p:spPr>
          <a:xfrm>
            <a:off x="3887788" y="987425"/>
            <a:ext cx="4629150" cy="4873625"/>
          </a:xfrm>
          <a:prstGeom prst="rect">
            <a:avLst/>
          </a:prstGeom>
          <a:noFill/>
          <a:ln>
            <a:noFill/>
          </a:ln>
        </p:spPr>
      </p:sp>
      <p:sp>
        <p:nvSpPr>
          <p:cNvPr id="6809" name="Google Shape;6809;p113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10" name="Google Shape;6810;p1130"/>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811" name="Shape 6811"/>
        <p:cNvGrpSpPr/>
        <p:nvPr/>
      </p:nvGrpSpPr>
      <p:grpSpPr>
        <a:xfrm>
          <a:off x="0" y="0"/>
          <a:ext cx="0" cy="0"/>
          <a:chOff x="0" y="0"/>
          <a:chExt cx="0" cy="0"/>
        </a:xfrm>
      </p:grpSpPr>
      <p:sp>
        <p:nvSpPr>
          <p:cNvPr id="6812" name="Google Shape;6812;p113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3" name="Google Shape;6813;p1131"/>
          <p:cNvSpPr txBox="1"/>
          <p:nvPr>
            <p:ph idx="1" type="body"/>
          </p:nvPr>
        </p:nvSpPr>
        <p:spPr>
          <a:xfrm rot="5400000">
            <a:off x="2628900" y="114300"/>
            <a:ext cx="4114800" cy="7543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4" name="Google Shape;6814;p113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2" name="Shape 822"/>
        <p:cNvGrpSpPr/>
        <p:nvPr/>
      </p:nvGrpSpPr>
      <p:grpSpPr>
        <a:xfrm>
          <a:off x="0" y="0"/>
          <a:ext cx="0" cy="0"/>
          <a:chOff x="0" y="0"/>
          <a:chExt cx="0" cy="0"/>
        </a:xfrm>
      </p:grpSpPr>
      <p:sp>
        <p:nvSpPr>
          <p:cNvPr id="823" name="Google Shape;823;p11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 name="Google Shape;824;p113"/>
          <p:cNvSpPr txBox="1"/>
          <p:nvPr>
            <p:ph idx="1" type="body"/>
          </p:nvPr>
        </p:nvSpPr>
        <p:spPr>
          <a:xfrm rot="5400000">
            <a:off x="2268538" y="117475"/>
            <a:ext cx="4679950" cy="78486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25" name="Google Shape;825;p1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 name="Google Shape;826;p1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 name="Google Shape;827;p1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815" name="Shape 6815"/>
        <p:cNvGrpSpPr/>
        <p:nvPr/>
      </p:nvGrpSpPr>
      <p:grpSpPr>
        <a:xfrm>
          <a:off x="0" y="0"/>
          <a:ext cx="0" cy="0"/>
          <a:chOff x="0" y="0"/>
          <a:chExt cx="0" cy="0"/>
        </a:xfrm>
      </p:grpSpPr>
      <p:sp>
        <p:nvSpPr>
          <p:cNvPr id="6816" name="Google Shape;6816;p1132"/>
          <p:cNvSpPr txBox="1"/>
          <p:nvPr>
            <p:ph type="title"/>
          </p:nvPr>
        </p:nvSpPr>
        <p:spPr>
          <a:xfrm rot="5400000">
            <a:off x="4772025" y="2257425"/>
            <a:ext cx="5486400" cy="188595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7" name="Google Shape;6817;p1132"/>
          <p:cNvSpPr txBox="1"/>
          <p:nvPr>
            <p:ph idx="1" type="body"/>
          </p:nvPr>
        </p:nvSpPr>
        <p:spPr>
          <a:xfrm rot="5400000">
            <a:off x="923925" y="447675"/>
            <a:ext cx="5486400" cy="550545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8" name="Google Shape;6818;p113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示或组织结构图" type="dgm">
  <p:cSld name="DIAGRAM">
    <p:spTree>
      <p:nvGrpSpPr>
        <p:cNvPr id="6819" name="Shape 6819"/>
        <p:cNvGrpSpPr/>
        <p:nvPr/>
      </p:nvGrpSpPr>
      <p:grpSpPr>
        <a:xfrm>
          <a:off x="0" y="0"/>
          <a:ext cx="0" cy="0"/>
          <a:chOff x="0" y="0"/>
          <a:chExt cx="0" cy="0"/>
        </a:xfrm>
      </p:grpSpPr>
      <p:sp>
        <p:nvSpPr>
          <p:cNvPr id="6820" name="Google Shape;6820;p1133"/>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1" name="Google Shape;6821;p1133"/>
          <p:cNvSpPr/>
          <p:nvPr>
            <p:ph idx="2" type="dgm"/>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lvl="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lvl="1"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lvl="2"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lvl="3"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lvl="4"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822" name="Google Shape;6822;p1133"/>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23" name="Shape 6823"/>
        <p:cNvGrpSpPr/>
        <p:nvPr/>
      </p:nvGrpSpPr>
      <p:grpSpPr>
        <a:xfrm>
          <a:off x="0" y="0"/>
          <a:ext cx="0" cy="0"/>
          <a:chOff x="0" y="0"/>
          <a:chExt cx="0" cy="0"/>
        </a:xfrm>
      </p:grpSpPr>
      <p:sp>
        <p:nvSpPr>
          <p:cNvPr id="6824" name="Google Shape;6824;p113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5" name="Google Shape;6825;p1134"/>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6" name="Google Shape;6826;p1134"/>
          <p:cNvSpPr txBox="1"/>
          <p:nvPr>
            <p:ph idx="2" type="body"/>
          </p:nvPr>
        </p:nvSpPr>
        <p:spPr>
          <a:xfrm>
            <a:off x="4762500" y="18288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7" name="Google Shape;6827;p1134"/>
          <p:cNvSpPr txBox="1"/>
          <p:nvPr>
            <p:ph idx="3" type="body"/>
          </p:nvPr>
        </p:nvSpPr>
        <p:spPr>
          <a:xfrm>
            <a:off x="4762500" y="39624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8" name="Google Shape;6828;p113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835" name="Shape 6835"/>
        <p:cNvGrpSpPr/>
        <p:nvPr/>
      </p:nvGrpSpPr>
      <p:grpSpPr>
        <a:xfrm>
          <a:off x="0" y="0"/>
          <a:ext cx="0" cy="0"/>
          <a:chOff x="0" y="0"/>
          <a:chExt cx="0" cy="0"/>
        </a:xfrm>
      </p:grpSpPr>
      <p:sp>
        <p:nvSpPr>
          <p:cNvPr id="6836" name="Google Shape;6836;p1136"/>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37" name="Google Shape;6837;p1136"/>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8" name="Google Shape;6838;p1136"/>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9" name="Google Shape;6839;p113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0" name="Google Shape;6840;p113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1" name="Google Shape;6841;p113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42" name="Shape 6842"/>
        <p:cNvGrpSpPr/>
        <p:nvPr/>
      </p:nvGrpSpPr>
      <p:grpSpPr>
        <a:xfrm>
          <a:off x="0" y="0"/>
          <a:ext cx="0" cy="0"/>
          <a:chOff x="0" y="0"/>
          <a:chExt cx="0" cy="0"/>
        </a:xfrm>
      </p:grpSpPr>
      <p:sp>
        <p:nvSpPr>
          <p:cNvPr id="6843" name="Google Shape;6843;p113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44" name="Google Shape;6844;p1137"/>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5" name="Google Shape;6845;p1137"/>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6" name="Google Shape;6846;p1137"/>
          <p:cNvSpPr txBox="1"/>
          <p:nvPr>
            <p:ph idx="3"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7" name="Google Shape;6847;p113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8" name="Google Shape;6848;p113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9" name="Google Shape;6849;p113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850" name="Shape 6850"/>
        <p:cNvGrpSpPr/>
        <p:nvPr/>
      </p:nvGrpSpPr>
      <p:grpSpPr>
        <a:xfrm>
          <a:off x="0" y="0"/>
          <a:ext cx="0" cy="0"/>
          <a:chOff x="0" y="0"/>
          <a:chExt cx="0" cy="0"/>
        </a:xfrm>
      </p:grpSpPr>
      <p:sp>
        <p:nvSpPr>
          <p:cNvPr id="6851" name="Google Shape;6851;p1138"/>
          <p:cNvSpPr txBox="1"/>
          <p:nvPr>
            <p:ph type="ctrTitle"/>
          </p:nvPr>
        </p:nvSpPr>
        <p:spPr>
          <a:xfrm>
            <a:off x="1143000" y="1122363"/>
            <a:ext cx="6858000" cy="23876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2" name="Google Shape;6852;p1138"/>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853" name="Google Shape;6853;p113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4" name="Google Shape;6854;p113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5" name="Google Shape;6855;p113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6" name="Shape 6856"/>
        <p:cNvGrpSpPr/>
        <p:nvPr/>
      </p:nvGrpSpPr>
      <p:grpSpPr>
        <a:xfrm>
          <a:off x="0" y="0"/>
          <a:ext cx="0" cy="0"/>
          <a:chOff x="0" y="0"/>
          <a:chExt cx="0" cy="0"/>
        </a:xfrm>
      </p:grpSpPr>
      <p:sp>
        <p:nvSpPr>
          <p:cNvPr id="6857" name="Google Shape;6857;p113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8" name="Google Shape;6858;p1139"/>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59" name="Google Shape;6859;p113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0" name="Google Shape;6860;p113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1" name="Google Shape;6861;p113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862" name="Shape 6862"/>
        <p:cNvGrpSpPr/>
        <p:nvPr/>
      </p:nvGrpSpPr>
      <p:grpSpPr>
        <a:xfrm>
          <a:off x="0" y="0"/>
          <a:ext cx="0" cy="0"/>
          <a:chOff x="0" y="0"/>
          <a:chExt cx="0" cy="0"/>
        </a:xfrm>
      </p:grpSpPr>
      <p:sp>
        <p:nvSpPr>
          <p:cNvPr id="6863" name="Google Shape;6863;p1140"/>
          <p:cNvSpPr txBox="1"/>
          <p:nvPr>
            <p:ph type="title"/>
          </p:nvPr>
        </p:nvSpPr>
        <p:spPr>
          <a:xfrm>
            <a:off x="623888" y="1709738"/>
            <a:ext cx="7886700" cy="2852737"/>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64" name="Google Shape;6864;p114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865" name="Google Shape;6865;p114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6" name="Google Shape;6866;p114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7" name="Google Shape;6867;p114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868" name="Shape 6868"/>
        <p:cNvGrpSpPr/>
        <p:nvPr/>
      </p:nvGrpSpPr>
      <p:grpSpPr>
        <a:xfrm>
          <a:off x="0" y="0"/>
          <a:ext cx="0" cy="0"/>
          <a:chOff x="0" y="0"/>
          <a:chExt cx="0" cy="0"/>
        </a:xfrm>
      </p:grpSpPr>
      <p:sp>
        <p:nvSpPr>
          <p:cNvPr id="6869" name="Google Shape;6869;p114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0" name="Google Shape;6870;p1141"/>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1" name="Google Shape;6871;p1141"/>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2" name="Google Shape;6872;p114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3" name="Google Shape;6873;p114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4" name="Google Shape;6874;p114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875" name="Shape 6875"/>
        <p:cNvGrpSpPr/>
        <p:nvPr/>
      </p:nvGrpSpPr>
      <p:grpSpPr>
        <a:xfrm>
          <a:off x="0" y="0"/>
          <a:ext cx="0" cy="0"/>
          <a:chOff x="0" y="0"/>
          <a:chExt cx="0" cy="0"/>
        </a:xfrm>
      </p:grpSpPr>
      <p:sp>
        <p:nvSpPr>
          <p:cNvPr id="6876" name="Google Shape;6876;p1142"/>
          <p:cNvSpPr txBox="1"/>
          <p:nvPr>
            <p:ph type="title"/>
          </p:nvPr>
        </p:nvSpPr>
        <p:spPr>
          <a:xfrm>
            <a:off x="630238" y="365125"/>
            <a:ext cx="7886700" cy="1325563"/>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7" name="Google Shape;6877;p11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78" name="Google Shape;6878;p114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9" name="Google Shape;6879;p11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80" name="Google Shape;6880;p114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1" name="Google Shape;6881;p1142"/>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2" name="Google Shape;6882;p1142"/>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3" name="Google Shape;6883;p1142"/>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28" name="Shape 828"/>
        <p:cNvGrpSpPr/>
        <p:nvPr/>
      </p:nvGrpSpPr>
      <p:grpSpPr>
        <a:xfrm>
          <a:off x="0" y="0"/>
          <a:ext cx="0" cy="0"/>
          <a:chOff x="0" y="0"/>
          <a:chExt cx="0" cy="0"/>
        </a:xfrm>
      </p:grpSpPr>
      <p:sp>
        <p:nvSpPr>
          <p:cNvPr id="829" name="Google Shape;829;p114"/>
          <p:cNvSpPr txBox="1"/>
          <p:nvPr>
            <p:ph type="title"/>
          </p:nvPr>
        </p:nvSpPr>
        <p:spPr>
          <a:xfrm rot="5400000">
            <a:off x="4598988" y="2447925"/>
            <a:ext cx="5905500" cy="19621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 name="Google Shape;830;p114"/>
          <p:cNvSpPr txBox="1"/>
          <p:nvPr>
            <p:ph idx="1" type="body"/>
          </p:nvPr>
        </p:nvSpPr>
        <p:spPr>
          <a:xfrm rot="5400000">
            <a:off x="598488" y="561975"/>
            <a:ext cx="5905500" cy="57340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1" name="Google Shape;831;p1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 name="Google Shape;832;p1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 name="Google Shape;833;p1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884" name="Shape 6884"/>
        <p:cNvGrpSpPr/>
        <p:nvPr/>
      </p:nvGrpSpPr>
      <p:grpSpPr>
        <a:xfrm>
          <a:off x="0" y="0"/>
          <a:ext cx="0" cy="0"/>
          <a:chOff x="0" y="0"/>
          <a:chExt cx="0" cy="0"/>
        </a:xfrm>
      </p:grpSpPr>
      <p:sp>
        <p:nvSpPr>
          <p:cNvPr id="6885" name="Google Shape;6885;p1143"/>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86" name="Google Shape;6886;p1143"/>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7" name="Google Shape;6887;p1143"/>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8" name="Google Shape;6888;p1143"/>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889" name="Shape 6889"/>
        <p:cNvGrpSpPr/>
        <p:nvPr/>
      </p:nvGrpSpPr>
      <p:grpSpPr>
        <a:xfrm>
          <a:off x="0" y="0"/>
          <a:ext cx="0" cy="0"/>
          <a:chOff x="0" y="0"/>
          <a:chExt cx="0" cy="0"/>
        </a:xfrm>
      </p:grpSpPr>
      <p:sp>
        <p:nvSpPr>
          <p:cNvPr id="6890" name="Google Shape;6890;p1144"/>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1" name="Google Shape;6891;p1144"/>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2" name="Google Shape;6892;p1144"/>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93" name="Shape 6893"/>
        <p:cNvGrpSpPr/>
        <p:nvPr/>
      </p:nvGrpSpPr>
      <p:grpSpPr>
        <a:xfrm>
          <a:off x="0" y="0"/>
          <a:ext cx="0" cy="0"/>
          <a:chOff x="0" y="0"/>
          <a:chExt cx="0" cy="0"/>
        </a:xfrm>
      </p:grpSpPr>
      <p:sp>
        <p:nvSpPr>
          <p:cNvPr id="6894" name="Google Shape;6894;p1145"/>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95" name="Google Shape;6895;p114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896" name="Google Shape;6896;p114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897" name="Google Shape;6897;p114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8" name="Google Shape;6898;p114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9" name="Google Shape;6899;p114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900" name="Shape 6900"/>
        <p:cNvGrpSpPr/>
        <p:nvPr/>
      </p:nvGrpSpPr>
      <p:grpSpPr>
        <a:xfrm>
          <a:off x="0" y="0"/>
          <a:ext cx="0" cy="0"/>
          <a:chOff x="0" y="0"/>
          <a:chExt cx="0" cy="0"/>
        </a:xfrm>
      </p:grpSpPr>
      <p:sp>
        <p:nvSpPr>
          <p:cNvPr id="6901" name="Google Shape;6901;p1146"/>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2" name="Google Shape;6902;p1146"/>
          <p:cNvSpPr/>
          <p:nvPr>
            <p:ph idx="2" type="pic"/>
          </p:nvPr>
        </p:nvSpPr>
        <p:spPr>
          <a:xfrm>
            <a:off x="3887788" y="987425"/>
            <a:ext cx="4629150" cy="4873625"/>
          </a:xfrm>
          <a:prstGeom prst="rect">
            <a:avLst/>
          </a:prstGeom>
          <a:noFill/>
          <a:ln>
            <a:noFill/>
          </a:ln>
        </p:spPr>
      </p:sp>
      <p:sp>
        <p:nvSpPr>
          <p:cNvPr id="6903" name="Google Shape;6903;p114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04" name="Google Shape;6904;p114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5" name="Google Shape;6905;p114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6" name="Google Shape;6906;p114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907" name="Shape 6907"/>
        <p:cNvGrpSpPr/>
        <p:nvPr/>
      </p:nvGrpSpPr>
      <p:grpSpPr>
        <a:xfrm>
          <a:off x="0" y="0"/>
          <a:ext cx="0" cy="0"/>
          <a:chOff x="0" y="0"/>
          <a:chExt cx="0" cy="0"/>
        </a:xfrm>
      </p:grpSpPr>
      <p:sp>
        <p:nvSpPr>
          <p:cNvPr id="6908" name="Google Shape;6908;p114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9" name="Google Shape;6909;p1147"/>
          <p:cNvSpPr txBox="1"/>
          <p:nvPr>
            <p:ph idx="1" type="body"/>
          </p:nvPr>
        </p:nvSpPr>
        <p:spPr>
          <a:xfrm rot="5400000">
            <a:off x="1943100" y="-876300"/>
            <a:ext cx="5257800"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0" name="Google Shape;6910;p114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1" name="Google Shape;6911;p114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2" name="Google Shape;6912;p114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913" name="Shape 6913"/>
        <p:cNvGrpSpPr/>
        <p:nvPr/>
      </p:nvGrpSpPr>
      <p:grpSpPr>
        <a:xfrm>
          <a:off x="0" y="0"/>
          <a:ext cx="0" cy="0"/>
          <a:chOff x="0" y="0"/>
          <a:chExt cx="0" cy="0"/>
        </a:xfrm>
      </p:grpSpPr>
      <p:sp>
        <p:nvSpPr>
          <p:cNvPr id="6914" name="Google Shape;6914;p1148"/>
          <p:cNvSpPr txBox="1"/>
          <p:nvPr>
            <p:ph type="title"/>
          </p:nvPr>
        </p:nvSpPr>
        <p:spPr>
          <a:xfrm rot="5400000">
            <a:off x="4838700" y="2019300"/>
            <a:ext cx="6324600" cy="22860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15" name="Google Shape;6915;p1148"/>
          <p:cNvSpPr txBox="1"/>
          <p:nvPr>
            <p:ph idx="1" type="body"/>
          </p:nvPr>
        </p:nvSpPr>
        <p:spPr>
          <a:xfrm rot="5400000">
            <a:off x="190500" y="-190500"/>
            <a:ext cx="6324600"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6" name="Google Shape;6916;p114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7" name="Google Shape;6917;p114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8" name="Google Shape;6918;p114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6919" name="Shape 6919"/>
        <p:cNvGrpSpPr/>
        <p:nvPr/>
      </p:nvGrpSpPr>
      <p:grpSpPr>
        <a:xfrm>
          <a:off x="0" y="0"/>
          <a:ext cx="0" cy="0"/>
          <a:chOff x="0" y="0"/>
          <a:chExt cx="0" cy="0"/>
        </a:xfrm>
      </p:grpSpPr>
      <p:sp>
        <p:nvSpPr>
          <p:cNvPr id="6920" name="Google Shape;6920;p114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21" name="Google Shape;6921;p1149"/>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2" name="Google Shape;6922;p1149"/>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3" name="Google Shape;6923;p1149"/>
          <p:cNvSpPr txBox="1"/>
          <p:nvPr>
            <p:ph idx="3" type="body"/>
          </p:nvPr>
        </p:nvSpPr>
        <p:spPr>
          <a:xfrm>
            <a:off x="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4" name="Google Shape;6924;p1149"/>
          <p:cNvSpPr txBox="1"/>
          <p:nvPr>
            <p:ph idx="4"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5" name="Google Shape;6925;p114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6" name="Google Shape;6926;p114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7" name="Google Shape;6927;p114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两项内容在文本之上" type="twoObjOverTx">
  <p:cSld name="TWO_OBJECTS_OVER_TEXT">
    <p:spTree>
      <p:nvGrpSpPr>
        <p:cNvPr id="6928" name="Shape 6928"/>
        <p:cNvGrpSpPr/>
        <p:nvPr/>
      </p:nvGrpSpPr>
      <p:grpSpPr>
        <a:xfrm>
          <a:off x="0" y="0"/>
          <a:ext cx="0" cy="0"/>
          <a:chOff x="0" y="0"/>
          <a:chExt cx="0" cy="0"/>
        </a:xfrm>
      </p:grpSpPr>
      <p:sp>
        <p:nvSpPr>
          <p:cNvPr id="6929" name="Google Shape;6929;p1150"/>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0" name="Google Shape;6930;p1150"/>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1" name="Google Shape;6931;p1150"/>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2" name="Google Shape;6932;p1150"/>
          <p:cNvSpPr txBox="1"/>
          <p:nvPr>
            <p:ph idx="3"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3" name="Google Shape;6933;p115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4" name="Google Shape;6934;p115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5" name="Google Shape;6935;p115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在文本之上" type="objOverTx">
  <p:cSld name="OBJECT_OVER_TEXT">
    <p:spTree>
      <p:nvGrpSpPr>
        <p:cNvPr id="6936" name="Shape 6936"/>
        <p:cNvGrpSpPr/>
        <p:nvPr/>
      </p:nvGrpSpPr>
      <p:grpSpPr>
        <a:xfrm>
          <a:off x="0" y="0"/>
          <a:ext cx="0" cy="0"/>
          <a:chOff x="0" y="0"/>
          <a:chExt cx="0" cy="0"/>
        </a:xfrm>
      </p:grpSpPr>
      <p:sp>
        <p:nvSpPr>
          <p:cNvPr id="6937" name="Google Shape;6937;p115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8" name="Google Shape;6938;p1151"/>
          <p:cNvSpPr txBox="1"/>
          <p:nvPr>
            <p:ph idx="1" type="body"/>
          </p:nvPr>
        </p:nvSpPr>
        <p:spPr>
          <a:xfrm>
            <a:off x="0" y="10668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9" name="Google Shape;6939;p1151"/>
          <p:cNvSpPr txBox="1"/>
          <p:nvPr>
            <p:ph idx="2"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40" name="Google Shape;6940;p115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1" name="Google Shape;6941;p115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2" name="Google Shape;6942;p115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949" name="Shape 6949"/>
        <p:cNvGrpSpPr/>
        <p:nvPr/>
      </p:nvGrpSpPr>
      <p:grpSpPr>
        <a:xfrm>
          <a:off x="0" y="0"/>
          <a:ext cx="0" cy="0"/>
          <a:chOff x="0" y="0"/>
          <a:chExt cx="0" cy="0"/>
        </a:xfrm>
      </p:grpSpPr>
      <p:sp>
        <p:nvSpPr>
          <p:cNvPr id="6950" name="Google Shape;6950;p115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1" name="Google Shape;6951;p115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2" name="Google Shape;6952;p115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3" name="Google Shape;6953;p1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4" name="Google Shape;6954;p1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5" name="Google Shape;6955;p1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4" name="Shape 834"/>
        <p:cNvGrpSpPr/>
        <p:nvPr/>
      </p:nvGrpSpPr>
      <p:grpSpPr>
        <a:xfrm>
          <a:off x="0" y="0"/>
          <a:ext cx="0" cy="0"/>
          <a:chOff x="0" y="0"/>
          <a:chExt cx="0" cy="0"/>
        </a:xfrm>
      </p:grpSpPr>
      <p:sp>
        <p:nvSpPr>
          <p:cNvPr id="835" name="Google Shape;835;p115"/>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 name="Google Shape;836;p115"/>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7" name="Google Shape;837;p115"/>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8" name="Google Shape;838;p1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 name="Google Shape;839;p1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 name="Google Shape;840;p1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956" name="Shape 6956"/>
        <p:cNvGrpSpPr/>
        <p:nvPr/>
      </p:nvGrpSpPr>
      <p:grpSpPr>
        <a:xfrm>
          <a:off x="0" y="0"/>
          <a:ext cx="0" cy="0"/>
          <a:chOff x="0" y="0"/>
          <a:chExt cx="0" cy="0"/>
        </a:xfrm>
      </p:grpSpPr>
      <p:sp>
        <p:nvSpPr>
          <p:cNvPr id="6957" name="Google Shape;6957;p1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8" name="Google Shape;6958;p115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959" name="Google Shape;6959;p1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0" name="Google Shape;6960;p1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1" name="Google Shape;6961;p1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962" name="Shape 6962"/>
        <p:cNvGrpSpPr/>
        <p:nvPr/>
      </p:nvGrpSpPr>
      <p:grpSpPr>
        <a:xfrm>
          <a:off x="0" y="0"/>
          <a:ext cx="0" cy="0"/>
          <a:chOff x="0" y="0"/>
          <a:chExt cx="0" cy="0"/>
        </a:xfrm>
      </p:grpSpPr>
      <p:sp>
        <p:nvSpPr>
          <p:cNvPr id="6963" name="Google Shape;6963;p115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64" name="Google Shape;6964;p115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6965" name="Google Shape;6965;p1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6" name="Google Shape;6966;p1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7" name="Google Shape;6967;p1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968" name="Shape 6968"/>
        <p:cNvGrpSpPr/>
        <p:nvPr/>
      </p:nvGrpSpPr>
      <p:grpSpPr>
        <a:xfrm>
          <a:off x="0" y="0"/>
          <a:ext cx="0" cy="0"/>
          <a:chOff x="0" y="0"/>
          <a:chExt cx="0" cy="0"/>
        </a:xfrm>
      </p:grpSpPr>
      <p:sp>
        <p:nvSpPr>
          <p:cNvPr id="6969" name="Google Shape;6969;p11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0" name="Google Shape;6970;p11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6971" name="Google Shape;6971;p1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2" name="Google Shape;6972;p1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3" name="Google Shape;6973;p1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974" name="Shape 6974"/>
        <p:cNvGrpSpPr/>
        <p:nvPr/>
      </p:nvGrpSpPr>
      <p:grpSpPr>
        <a:xfrm>
          <a:off x="0" y="0"/>
          <a:ext cx="0" cy="0"/>
          <a:chOff x="0" y="0"/>
          <a:chExt cx="0" cy="0"/>
        </a:xfrm>
      </p:grpSpPr>
      <p:sp>
        <p:nvSpPr>
          <p:cNvPr id="6975" name="Google Shape;6975;p1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6" name="Google Shape;6976;p11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7" name="Google Shape;6977;p11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78" name="Google Shape;6978;p11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9" name="Google Shape;6979;p11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80" name="Google Shape;6980;p1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1" name="Google Shape;6981;p1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2" name="Google Shape;6982;p1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983" name="Shape 6983"/>
        <p:cNvGrpSpPr/>
        <p:nvPr/>
      </p:nvGrpSpPr>
      <p:grpSpPr>
        <a:xfrm>
          <a:off x="0" y="0"/>
          <a:ext cx="0" cy="0"/>
          <a:chOff x="0" y="0"/>
          <a:chExt cx="0" cy="0"/>
        </a:xfrm>
      </p:grpSpPr>
      <p:sp>
        <p:nvSpPr>
          <p:cNvPr id="6984" name="Google Shape;6984;p11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85" name="Google Shape;6985;p1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6" name="Google Shape;6986;p1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7" name="Google Shape;6987;p1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988" name="Shape 6988"/>
        <p:cNvGrpSpPr/>
        <p:nvPr/>
      </p:nvGrpSpPr>
      <p:grpSpPr>
        <a:xfrm>
          <a:off x="0" y="0"/>
          <a:ext cx="0" cy="0"/>
          <a:chOff x="0" y="0"/>
          <a:chExt cx="0" cy="0"/>
        </a:xfrm>
      </p:grpSpPr>
      <p:sp>
        <p:nvSpPr>
          <p:cNvPr id="6989" name="Google Shape;6989;p1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0" name="Google Shape;6990;p1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1" name="Google Shape;6991;p1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992" name="Shape 6992"/>
        <p:cNvGrpSpPr/>
        <p:nvPr/>
      </p:nvGrpSpPr>
      <p:grpSpPr>
        <a:xfrm>
          <a:off x="0" y="0"/>
          <a:ext cx="0" cy="0"/>
          <a:chOff x="0" y="0"/>
          <a:chExt cx="0" cy="0"/>
        </a:xfrm>
      </p:grpSpPr>
      <p:sp>
        <p:nvSpPr>
          <p:cNvPr id="6993" name="Google Shape;6993;p1160"/>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4" name="Google Shape;6994;p116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6995" name="Google Shape;6995;p116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6996" name="Google Shape;6996;p1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7" name="Google Shape;6997;p1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8" name="Google Shape;6998;p1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999" name="Shape 6999"/>
        <p:cNvGrpSpPr/>
        <p:nvPr/>
      </p:nvGrpSpPr>
      <p:grpSpPr>
        <a:xfrm>
          <a:off x="0" y="0"/>
          <a:ext cx="0" cy="0"/>
          <a:chOff x="0" y="0"/>
          <a:chExt cx="0" cy="0"/>
        </a:xfrm>
      </p:grpSpPr>
      <p:sp>
        <p:nvSpPr>
          <p:cNvPr id="7000" name="Google Shape;7000;p1161"/>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1" name="Google Shape;7001;p1161"/>
          <p:cNvSpPr/>
          <p:nvPr>
            <p:ph idx="2" type="pic"/>
          </p:nvPr>
        </p:nvSpPr>
        <p:spPr>
          <a:xfrm>
            <a:off x="1792288" y="612775"/>
            <a:ext cx="5486400" cy="4114800"/>
          </a:xfrm>
          <a:prstGeom prst="rect">
            <a:avLst/>
          </a:prstGeom>
          <a:noFill/>
          <a:ln>
            <a:noFill/>
          </a:ln>
        </p:spPr>
      </p:sp>
      <p:sp>
        <p:nvSpPr>
          <p:cNvPr id="7002" name="Google Shape;7002;p116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003" name="Google Shape;7003;p1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4" name="Google Shape;7004;p1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5" name="Google Shape;7005;p1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006" name="Shape 7006"/>
        <p:cNvGrpSpPr/>
        <p:nvPr/>
      </p:nvGrpSpPr>
      <p:grpSpPr>
        <a:xfrm>
          <a:off x="0" y="0"/>
          <a:ext cx="0" cy="0"/>
          <a:chOff x="0" y="0"/>
          <a:chExt cx="0" cy="0"/>
        </a:xfrm>
      </p:grpSpPr>
      <p:sp>
        <p:nvSpPr>
          <p:cNvPr id="7007" name="Google Shape;7007;p1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8" name="Google Shape;7008;p116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09" name="Google Shape;7009;p1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0" name="Google Shape;7010;p1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1" name="Google Shape;7011;p1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012" name="Shape 7012"/>
        <p:cNvGrpSpPr/>
        <p:nvPr/>
      </p:nvGrpSpPr>
      <p:grpSpPr>
        <a:xfrm>
          <a:off x="0" y="0"/>
          <a:ext cx="0" cy="0"/>
          <a:chOff x="0" y="0"/>
          <a:chExt cx="0" cy="0"/>
        </a:xfrm>
      </p:grpSpPr>
      <p:sp>
        <p:nvSpPr>
          <p:cNvPr id="7013" name="Google Shape;7013;p116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14" name="Google Shape;7014;p116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15" name="Google Shape;7015;p1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6" name="Google Shape;7016;p11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7" name="Google Shape;7017;p11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41" name="Shape 841"/>
        <p:cNvGrpSpPr/>
        <p:nvPr/>
      </p:nvGrpSpPr>
      <p:grpSpPr>
        <a:xfrm>
          <a:off x="0" y="0"/>
          <a:ext cx="0" cy="0"/>
          <a:chOff x="0" y="0"/>
          <a:chExt cx="0" cy="0"/>
        </a:xfrm>
      </p:grpSpPr>
      <p:sp>
        <p:nvSpPr>
          <p:cNvPr id="842" name="Google Shape;842;p116"/>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3" name="Google Shape;843;p1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4" name="Google Shape;844;p1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5" name="Google Shape;845;p1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type="obj">
  <p:cSld name="OBJECT">
    <p:spTree>
      <p:nvGrpSpPr>
        <p:cNvPr id="7029" name="Shape 7029"/>
        <p:cNvGrpSpPr/>
        <p:nvPr/>
      </p:nvGrpSpPr>
      <p:grpSpPr>
        <a:xfrm>
          <a:off x="0" y="0"/>
          <a:ext cx="0" cy="0"/>
          <a:chOff x="0" y="0"/>
          <a:chExt cx="0" cy="0"/>
        </a:xfrm>
      </p:grpSpPr>
      <p:sp>
        <p:nvSpPr>
          <p:cNvPr id="7030" name="Google Shape;7030;p1165"/>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1" name="Google Shape;7031;p1165"/>
          <p:cNvSpPr txBox="1"/>
          <p:nvPr>
            <p:ph idx="1" type="body"/>
          </p:nvPr>
        </p:nvSpPr>
        <p:spPr>
          <a:xfrm>
            <a:off x="457200" y="1262063"/>
            <a:ext cx="8232775" cy="4705600"/>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Font typeface="Noto Sans Symbols"/>
              <a:buChar char="▪"/>
              <a:defRPr/>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32" name="Google Shape;7032;p1165"/>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spTree>
      <p:nvGrpSpPr>
        <p:cNvPr id="7033" name="Shape 7033"/>
        <p:cNvGrpSpPr/>
        <p:nvPr/>
      </p:nvGrpSpPr>
      <p:grpSpPr>
        <a:xfrm>
          <a:off x="0" y="0"/>
          <a:ext cx="0" cy="0"/>
          <a:chOff x="0" y="0"/>
          <a:chExt cx="0" cy="0"/>
        </a:xfrm>
      </p:grpSpPr>
      <p:pic>
        <p:nvPicPr>
          <p:cNvPr descr="C:\Documents and Settings\m28800\Desktop\PPTSparkLines-01.png" id="7034" name="Google Shape;7034;p1166"/>
          <p:cNvPicPr preferRelativeResize="0"/>
          <p:nvPr/>
        </p:nvPicPr>
        <p:blipFill rotWithShape="1">
          <a:blip r:embed="rId2">
            <a:alphaModFix/>
          </a:blip>
          <a:srcRect b="0" l="0" r="0" t="0"/>
          <a:stretch/>
        </p:blipFill>
        <p:spPr>
          <a:xfrm>
            <a:off x="4413250" y="0"/>
            <a:ext cx="4730750" cy="6858000"/>
          </a:xfrm>
          <a:prstGeom prst="rect">
            <a:avLst/>
          </a:prstGeom>
          <a:noFill/>
          <a:ln>
            <a:noFill/>
          </a:ln>
        </p:spPr>
      </p:pic>
      <p:sp>
        <p:nvSpPr>
          <p:cNvPr id="7035" name="Google Shape;7035;p1166"/>
          <p:cNvSpPr txBox="1"/>
          <p:nvPr>
            <p:ph type="ctrTitle"/>
          </p:nvPr>
        </p:nvSpPr>
        <p:spPr>
          <a:xfrm>
            <a:off x="762000" y="1827213"/>
            <a:ext cx="4657725"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rgbClr val="0C0C0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6" name="Google Shape;7036;p1166"/>
          <p:cNvSpPr txBox="1"/>
          <p:nvPr>
            <p:ph idx="1" type="subTitle"/>
          </p:nvPr>
        </p:nvSpPr>
        <p:spPr>
          <a:xfrm>
            <a:off x="762000" y="3536950"/>
            <a:ext cx="4352925" cy="361282"/>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0C0C0C"/>
              </a:buClr>
              <a:buSzPts val="2070"/>
              <a:buFont typeface="Arial"/>
              <a:buNone/>
              <a:defRPr b="1">
                <a:solidFill>
                  <a:srgbClr val="0C0C0C"/>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37" name="Google Shape;7037;p1166"/>
          <p:cNvSpPr txBox="1"/>
          <p:nvPr>
            <p:ph idx="2" type="body"/>
          </p:nvPr>
        </p:nvSpPr>
        <p:spPr>
          <a:xfrm>
            <a:off x="749968" y="3898232"/>
            <a:ext cx="4103687" cy="652557"/>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C0C0C"/>
              </a:buClr>
              <a:buSzPts val="1840"/>
              <a:buNone/>
              <a:defRPr sz="1600"/>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grpSp>
        <p:nvGrpSpPr>
          <p:cNvPr id="7038" name="Google Shape;7038;p1166"/>
          <p:cNvGrpSpPr/>
          <p:nvPr/>
        </p:nvGrpSpPr>
        <p:grpSpPr>
          <a:xfrm>
            <a:off x="762000" y="6060246"/>
            <a:ext cx="3051464" cy="535108"/>
            <a:chOff x="749968" y="5633803"/>
            <a:chExt cx="5470364" cy="959289"/>
          </a:xfrm>
        </p:grpSpPr>
        <p:pic>
          <p:nvPicPr>
            <p:cNvPr descr="Noblis_Tag_RGB_PNG_HR.png" id="7039" name="Google Shape;7039;p1166"/>
            <p:cNvPicPr preferRelativeResize="0"/>
            <p:nvPr/>
          </p:nvPicPr>
          <p:blipFill rotWithShape="1">
            <a:blip r:embed="rId3">
              <a:alphaModFix/>
            </a:blip>
            <a:srcRect b="0" l="0" r="0" t="0"/>
            <a:stretch/>
          </p:blipFill>
          <p:spPr>
            <a:xfrm>
              <a:off x="749968" y="5633803"/>
              <a:ext cx="2126582" cy="959289"/>
            </a:xfrm>
            <a:prstGeom prst="rect">
              <a:avLst/>
            </a:prstGeom>
            <a:noFill/>
            <a:ln>
              <a:noFill/>
            </a:ln>
          </p:spPr>
        </p:pic>
        <p:pic>
          <p:nvPicPr>
            <p:cNvPr id="7040" name="Google Shape;7040;p1166"/>
            <p:cNvPicPr preferRelativeResize="0"/>
            <p:nvPr/>
          </p:nvPicPr>
          <p:blipFill rotWithShape="1">
            <a:blip r:embed="rId4">
              <a:alphaModFix/>
            </a:blip>
            <a:srcRect b="-243" l="0" r="0" t="3726"/>
            <a:stretch/>
          </p:blipFill>
          <p:spPr>
            <a:xfrm>
              <a:off x="5321427" y="5899613"/>
              <a:ext cx="898905" cy="468630"/>
            </a:xfrm>
            <a:prstGeom prst="rect">
              <a:avLst/>
            </a:prstGeom>
            <a:noFill/>
            <a:ln>
              <a:noFill/>
            </a:ln>
          </p:spPr>
        </p:pic>
        <p:pic>
          <p:nvPicPr>
            <p:cNvPr id="7041" name="Google Shape;7041;p1166"/>
            <p:cNvPicPr preferRelativeResize="0"/>
            <p:nvPr/>
          </p:nvPicPr>
          <p:blipFill rotWithShape="1">
            <a:blip r:embed="rId5">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showMasterSp="0">
  <p:cSld name="1_Title Slide">
    <p:spTree>
      <p:nvGrpSpPr>
        <p:cNvPr id="7042" name="Shape 7042"/>
        <p:cNvGrpSpPr/>
        <p:nvPr/>
      </p:nvGrpSpPr>
      <p:grpSpPr>
        <a:xfrm>
          <a:off x="0" y="0"/>
          <a:ext cx="0" cy="0"/>
          <a:chOff x="0" y="0"/>
          <a:chExt cx="0" cy="0"/>
        </a:xfrm>
      </p:grpSpPr>
      <p:sp>
        <p:nvSpPr>
          <p:cNvPr id="7043" name="Google Shape;7043;p1167"/>
          <p:cNvSpPr txBox="1"/>
          <p:nvPr>
            <p:ph type="ctrTitle"/>
          </p:nvPr>
        </p:nvSpPr>
        <p:spPr>
          <a:xfrm>
            <a:off x="0" y="1552781"/>
            <a:ext cx="9144000" cy="1691864"/>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solidFill>
                  <a:srgbClr val="45637A"/>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44" name="Google Shape;7044;p1167"/>
          <p:cNvSpPr txBox="1"/>
          <p:nvPr>
            <p:ph idx="1" type="subTitle"/>
          </p:nvPr>
        </p:nvSpPr>
        <p:spPr>
          <a:xfrm>
            <a:off x="762000" y="3536949"/>
            <a:ext cx="4352925" cy="622095"/>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45637A"/>
              </a:buClr>
              <a:buSzPts val="2070"/>
              <a:buFont typeface="Arial"/>
              <a:buNone/>
              <a:defRPr b="1">
                <a:solidFill>
                  <a:srgbClr val="45637A"/>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45" name="Google Shape;7045;p1167"/>
          <p:cNvSpPr/>
          <p:nvPr/>
        </p:nvSpPr>
        <p:spPr>
          <a:xfrm>
            <a:off x="0" y="1465006"/>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6" name="Google Shape;7046;p1167"/>
          <p:cNvSpPr/>
          <p:nvPr/>
        </p:nvSpPr>
        <p:spPr>
          <a:xfrm>
            <a:off x="0" y="4439264"/>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7" name="Google Shape;7047;p1167"/>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48" name="Google Shape;7048;p1167"/>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49" name="Google Shape;7049;p1167"/>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50" name="Google Shape;7050;p1167"/>
          <p:cNvGrpSpPr/>
          <p:nvPr/>
        </p:nvGrpSpPr>
        <p:grpSpPr>
          <a:xfrm>
            <a:off x="492160" y="6476542"/>
            <a:ext cx="1555173" cy="272717"/>
            <a:chOff x="749968" y="5633803"/>
            <a:chExt cx="5470364" cy="959289"/>
          </a:xfrm>
        </p:grpSpPr>
        <p:pic>
          <p:nvPicPr>
            <p:cNvPr descr="Noblis_Tag_RGB_PNG_HR.png" id="7051" name="Google Shape;7051;p1167"/>
            <p:cNvPicPr preferRelativeResize="0"/>
            <p:nvPr/>
          </p:nvPicPr>
          <p:blipFill rotWithShape="1">
            <a:blip r:embed="rId2">
              <a:alphaModFix/>
            </a:blip>
            <a:srcRect b="0" l="0" r="0" t="0"/>
            <a:stretch/>
          </p:blipFill>
          <p:spPr>
            <a:xfrm>
              <a:off x="749968" y="5633803"/>
              <a:ext cx="2126582" cy="959289"/>
            </a:xfrm>
            <a:prstGeom prst="rect">
              <a:avLst/>
            </a:prstGeom>
            <a:noFill/>
            <a:ln>
              <a:noFill/>
            </a:ln>
          </p:spPr>
        </p:pic>
        <p:pic>
          <p:nvPicPr>
            <p:cNvPr id="7052" name="Google Shape;7052;p1167"/>
            <p:cNvPicPr preferRelativeResize="0"/>
            <p:nvPr/>
          </p:nvPicPr>
          <p:blipFill rotWithShape="1">
            <a:blip r:embed="rId3">
              <a:alphaModFix/>
            </a:blip>
            <a:srcRect b="-243" l="0" r="0" t="3726"/>
            <a:stretch/>
          </p:blipFill>
          <p:spPr>
            <a:xfrm>
              <a:off x="5321427" y="5899613"/>
              <a:ext cx="898905" cy="468630"/>
            </a:xfrm>
            <a:prstGeom prst="rect">
              <a:avLst/>
            </a:prstGeom>
            <a:noFill/>
            <a:ln>
              <a:noFill/>
            </a:ln>
          </p:spPr>
        </p:pic>
        <p:pic>
          <p:nvPicPr>
            <p:cNvPr id="7053" name="Google Shape;7053;p1167"/>
            <p:cNvPicPr preferRelativeResize="0"/>
            <p:nvPr/>
          </p:nvPicPr>
          <p:blipFill rotWithShape="1">
            <a:blip r:embed="rId4">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wo Content" type="twoObj">
  <p:cSld name="TWO_OBJECTS">
    <p:spTree>
      <p:nvGrpSpPr>
        <p:cNvPr id="7054" name="Shape 7054"/>
        <p:cNvGrpSpPr/>
        <p:nvPr/>
      </p:nvGrpSpPr>
      <p:grpSpPr>
        <a:xfrm>
          <a:off x="0" y="0"/>
          <a:ext cx="0" cy="0"/>
          <a:chOff x="0" y="0"/>
          <a:chExt cx="0" cy="0"/>
        </a:xfrm>
      </p:grpSpPr>
      <p:sp>
        <p:nvSpPr>
          <p:cNvPr id="7055" name="Google Shape;7055;p1168"/>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56" name="Google Shape;7056;p1168"/>
          <p:cNvSpPr txBox="1"/>
          <p:nvPr>
            <p:ph idx="1" type="body"/>
          </p:nvPr>
        </p:nvSpPr>
        <p:spPr>
          <a:xfrm>
            <a:off x="457200" y="1262063"/>
            <a:ext cx="4024371"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7" name="Google Shape;7057;p1168"/>
          <p:cNvSpPr txBox="1"/>
          <p:nvPr>
            <p:ph idx="2" type="body"/>
          </p:nvPr>
        </p:nvSpPr>
        <p:spPr>
          <a:xfrm>
            <a:off x="4663970" y="1262063"/>
            <a:ext cx="4026005"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8" name="Google Shape;7058;p1168"/>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59" name="Shape 7059"/>
        <p:cNvGrpSpPr/>
        <p:nvPr/>
      </p:nvGrpSpPr>
      <p:grpSpPr>
        <a:xfrm>
          <a:off x="0" y="0"/>
          <a:ext cx="0" cy="0"/>
          <a:chOff x="0" y="0"/>
          <a:chExt cx="0" cy="0"/>
        </a:xfrm>
      </p:grpSpPr>
      <p:sp>
        <p:nvSpPr>
          <p:cNvPr id="7060" name="Google Shape;7060;p1169"/>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61" name="Google Shape;7061;p1169"/>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070" name="Shape 7070"/>
        <p:cNvGrpSpPr/>
        <p:nvPr/>
      </p:nvGrpSpPr>
      <p:grpSpPr>
        <a:xfrm>
          <a:off x="0" y="0"/>
          <a:ext cx="0" cy="0"/>
          <a:chOff x="0" y="0"/>
          <a:chExt cx="0" cy="0"/>
        </a:xfrm>
      </p:grpSpPr>
      <p:sp>
        <p:nvSpPr>
          <p:cNvPr id="7071" name="Google Shape;7071;p1171"/>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2" name="Google Shape;7072;p1171"/>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3" name="Google Shape;7073;p117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4" name="Google Shape;7074;p117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5" name="Google Shape;7075;p117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076" name="Shape 7076"/>
        <p:cNvGrpSpPr/>
        <p:nvPr/>
      </p:nvGrpSpPr>
      <p:grpSpPr>
        <a:xfrm>
          <a:off x="0" y="0"/>
          <a:ext cx="0" cy="0"/>
          <a:chOff x="0" y="0"/>
          <a:chExt cx="0" cy="0"/>
        </a:xfrm>
      </p:grpSpPr>
      <p:sp>
        <p:nvSpPr>
          <p:cNvPr id="7077" name="Google Shape;7077;p117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8" name="Google Shape;7078;p117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7079" name="Google Shape;7079;p1172"/>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0" name="Google Shape;7080;p1172"/>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1" name="Google Shape;7081;p1172"/>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082" name="Shape 7082"/>
        <p:cNvGrpSpPr/>
        <p:nvPr/>
      </p:nvGrpSpPr>
      <p:grpSpPr>
        <a:xfrm>
          <a:off x="0" y="0"/>
          <a:ext cx="0" cy="0"/>
          <a:chOff x="0" y="0"/>
          <a:chExt cx="0" cy="0"/>
        </a:xfrm>
      </p:grpSpPr>
      <p:sp>
        <p:nvSpPr>
          <p:cNvPr id="7083" name="Google Shape;7083;p117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4" name="Google Shape;7084;p117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85" name="Google Shape;7085;p1173"/>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6" name="Google Shape;7086;p1173"/>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7" name="Google Shape;7087;p1173"/>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88" name="Shape 7088"/>
        <p:cNvGrpSpPr/>
        <p:nvPr/>
      </p:nvGrpSpPr>
      <p:grpSpPr>
        <a:xfrm>
          <a:off x="0" y="0"/>
          <a:ext cx="0" cy="0"/>
          <a:chOff x="0" y="0"/>
          <a:chExt cx="0" cy="0"/>
        </a:xfrm>
      </p:grpSpPr>
      <p:sp>
        <p:nvSpPr>
          <p:cNvPr id="7089" name="Google Shape;7089;p1174"/>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0" name="Google Shape;7090;p1174"/>
          <p:cNvSpPr txBox="1"/>
          <p:nvPr>
            <p:ph idx="1" type="body"/>
          </p:nvPr>
        </p:nvSpPr>
        <p:spPr>
          <a:xfrm>
            <a:off x="9906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1" name="Google Shape;7091;p1174"/>
          <p:cNvSpPr txBox="1"/>
          <p:nvPr>
            <p:ph idx="2" type="body"/>
          </p:nvPr>
        </p:nvSpPr>
        <p:spPr>
          <a:xfrm>
            <a:off x="47244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2" name="Google Shape;7092;p1174"/>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3" name="Google Shape;7093;p1174"/>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4" name="Google Shape;7094;p1174"/>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095" name="Shape 7095"/>
        <p:cNvGrpSpPr/>
        <p:nvPr/>
      </p:nvGrpSpPr>
      <p:grpSpPr>
        <a:xfrm>
          <a:off x="0" y="0"/>
          <a:ext cx="0" cy="0"/>
          <a:chOff x="0" y="0"/>
          <a:chExt cx="0" cy="0"/>
        </a:xfrm>
      </p:grpSpPr>
      <p:sp>
        <p:nvSpPr>
          <p:cNvPr id="7096" name="Google Shape;7096;p117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7" name="Google Shape;7097;p117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098" name="Google Shape;7098;p117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9" name="Google Shape;7099;p117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00" name="Google Shape;7100;p117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01" name="Google Shape;7101;p1175"/>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2" name="Google Shape;7102;p1175"/>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3" name="Google Shape;7103;p1175"/>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2" name="Shape 852"/>
        <p:cNvGrpSpPr/>
        <p:nvPr/>
      </p:nvGrpSpPr>
      <p:grpSpPr>
        <a:xfrm>
          <a:off x="0" y="0"/>
          <a:ext cx="0" cy="0"/>
          <a:chOff x="0" y="0"/>
          <a:chExt cx="0" cy="0"/>
        </a:xfrm>
      </p:grpSpPr>
      <p:sp>
        <p:nvSpPr>
          <p:cNvPr id="853" name="Google Shape;853;p118"/>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 name="Google Shape;854;p118"/>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04" name="Shape 7104"/>
        <p:cNvGrpSpPr/>
        <p:nvPr/>
      </p:nvGrpSpPr>
      <p:grpSpPr>
        <a:xfrm>
          <a:off x="0" y="0"/>
          <a:ext cx="0" cy="0"/>
          <a:chOff x="0" y="0"/>
          <a:chExt cx="0" cy="0"/>
        </a:xfrm>
      </p:grpSpPr>
      <p:sp>
        <p:nvSpPr>
          <p:cNvPr id="7105" name="Google Shape;7105;p1176"/>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6" name="Google Shape;7106;p1176"/>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7" name="Google Shape;7107;p1176"/>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8" name="Google Shape;7108;p1176"/>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109" name="Shape 7109"/>
        <p:cNvGrpSpPr/>
        <p:nvPr/>
      </p:nvGrpSpPr>
      <p:grpSpPr>
        <a:xfrm>
          <a:off x="0" y="0"/>
          <a:ext cx="0" cy="0"/>
          <a:chOff x="0" y="0"/>
          <a:chExt cx="0" cy="0"/>
        </a:xfrm>
      </p:grpSpPr>
      <p:sp>
        <p:nvSpPr>
          <p:cNvPr id="7110" name="Google Shape;7110;p1177"/>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1" name="Google Shape;7111;p1177"/>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2" name="Google Shape;7112;p1177"/>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113" name="Shape 7113"/>
        <p:cNvGrpSpPr/>
        <p:nvPr/>
      </p:nvGrpSpPr>
      <p:grpSpPr>
        <a:xfrm>
          <a:off x="0" y="0"/>
          <a:ext cx="0" cy="0"/>
          <a:chOff x="0" y="0"/>
          <a:chExt cx="0" cy="0"/>
        </a:xfrm>
      </p:grpSpPr>
      <p:sp>
        <p:nvSpPr>
          <p:cNvPr id="7114" name="Google Shape;7114;p117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5" name="Google Shape;7115;p117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116" name="Google Shape;7116;p117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17" name="Google Shape;7117;p1178"/>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8" name="Google Shape;7118;p1178"/>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9" name="Google Shape;7119;p1178"/>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120" name="Shape 7120"/>
        <p:cNvGrpSpPr/>
        <p:nvPr/>
      </p:nvGrpSpPr>
      <p:grpSpPr>
        <a:xfrm>
          <a:off x="0" y="0"/>
          <a:ext cx="0" cy="0"/>
          <a:chOff x="0" y="0"/>
          <a:chExt cx="0" cy="0"/>
        </a:xfrm>
      </p:grpSpPr>
      <p:sp>
        <p:nvSpPr>
          <p:cNvPr id="7121" name="Google Shape;7121;p11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2" name="Google Shape;7122;p1179"/>
          <p:cNvSpPr/>
          <p:nvPr>
            <p:ph idx="2" type="pic"/>
          </p:nvPr>
        </p:nvSpPr>
        <p:spPr>
          <a:xfrm>
            <a:off x="3887788" y="987425"/>
            <a:ext cx="4629150" cy="4873625"/>
          </a:xfrm>
          <a:prstGeom prst="rect">
            <a:avLst/>
          </a:prstGeom>
          <a:noFill/>
          <a:ln>
            <a:noFill/>
          </a:ln>
        </p:spPr>
      </p:sp>
      <p:sp>
        <p:nvSpPr>
          <p:cNvPr id="7123" name="Google Shape;7123;p117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24" name="Google Shape;7124;p1179"/>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5" name="Google Shape;7125;p1179"/>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6" name="Google Shape;7126;p1179"/>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127" name="Shape 7127"/>
        <p:cNvGrpSpPr/>
        <p:nvPr/>
      </p:nvGrpSpPr>
      <p:grpSpPr>
        <a:xfrm>
          <a:off x="0" y="0"/>
          <a:ext cx="0" cy="0"/>
          <a:chOff x="0" y="0"/>
          <a:chExt cx="0" cy="0"/>
        </a:xfrm>
      </p:grpSpPr>
      <p:sp>
        <p:nvSpPr>
          <p:cNvPr id="7128" name="Google Shape;7128;p118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9" name="Google Shape;7129;p1180"/>
          <p:cNvSpPr txBox="1"/>
          <p:nvPr>
            <p:ph idx="1" type="body"/>
          </p:nvPr>
        </p:nvSpPr>
        <p:spPr>
          <a:xfrm rot="5400000">
            <a:off x="2438400" y="228600"/>
            <a:ext cx="4419600" cy="7315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0" name="Google Shape;7130;p118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1" name="Google Shape;7131;p118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2" name="Google Shape;7132;p118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133" name="Shape 7133"/>
        <p:cNvGrpSpPr/>
        <p:nvPr/>
      </p:nvGrpSpPr>
      <p:grpSpPr>
        <a:xfrm>
          <a:off x="0" y="0"/>
          <a:ext cx="0" cy="0"/>
          <a:chOff x="0" y="0"/>
          <a:chExt cx="0" cy="0"/>
        </a:xfrm>
      </p:grpSpPr>
      <p:sp>
        <p:nvSpPr>
          <p:cNvPr id="7134" name="Google Shape;7134;p1181"/>
          <p:cNvSpPr txBox="1"/>
          <p:nvPr>
            <p:ph type="title"/>
          </p:nvPr>
        </p:nvSpPr>
        <p:spPr>
          <a:xfrm rot="5400000">
            <a:off x="4610100" y="2400300"/>
            <a:ext cx="5562600" cy="18288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5" name="Google Shape;7135;p1181"/>
          <p:cNvSpPr txBox="1"/>
          <p:nvPr>
            <p:ph idx="1" type="body"/>
          </p:nvPr>
        </p:nvSpPr>
        <p:spPr>
          <a:xfrm rot="5400000">
            <a:off x="876300" y="647700"/>
            <a:ext cx="5562600" cy="533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6" name="Google Shape;7136;p118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7" name="Google Shape;7137;p118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8" name="Google Shape;7138;p118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50" name="Shape 7250"/>
        <p:cNvGrpSpPr/>
        <p:nvPr/>
      </p:nvGrpSpPr>
      <p:grpSpPr>
        <a:xfrm>
          <a:off x="0" y="0"/>
          <a:ext cx="0" cy="0"/>
          <a:chOff x="0" y="0"/>
          <a:chExt cx="0" cy="0"/>
        </a:xfrm>
      </p:grpSpPr>
      <p:sp>
        <p:nvSpPr>
          <p:cNvPr id="7251" name="Google Shape;7251;p1183"/>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2" name="Google Shape;7252;p1183"/>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253" name="Shape 7253"/>
        <p:cNvGrpSpPr/>
        <p:nvPr/>
      </p:nvGrpSpPr>
      <p:grpSpPr>
        <a:xfrm>
          <a:off x="0" y="0"/>
          <a:ext cx="0" cy="0"/>
          <a:chOff x="0" y="0"/>
          <a:chExt cx="0" cy="0"/>
        </a:xfrm>
      </p:grpSpPr>
      <p:sp>
        <p:nvSpPr>
          <p:cNvPr id="7254" name="Google Shape;7254;p1184"/>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5" name="Google Shape;7255;p1184"/>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2400"/>
              <a:buFont typeface="Century Gothic"/>
              <a:buNone/>
              <a:defRPr sz="2400"/>
            </a:lvl1pPr>
            <a:lvl2pPr lvl="1" algn="ctr">
              <a:spcBef>
                <a:spcPts val="400"/>
              </a:spcBef>
              <a:spcAft>
                <a:spcPts val="0"/>
              </a:spcAft>
              <a:buSzPts val="2000"/>
              <a:buFont typeface="Century Gothic"/>
              <a:buNone/>
              <a:defRPr sz="2000"/>
            </a:lvl2pPr>
            <a:lvl3pPr lvl="2" algn="ctr">
              <a:spcBef>
                <a:spcPts val="360"/>
              </a:spcBef>
              <a:spcAft>
                <a:spcPts val="0"/>
              </a:spcAft>
              <a:buSzPts val="1800"/>
              <a:buFont typeface="Century Gothic"/>
              <a:buNone/>
              <a:defRPr sz="1800"/>
            </a:lvl3pPr>
            <a:lvl4pPr lvl="3" algn="ctr">
              <a:spcBef>
                <a:spcPts val="320"/>
              </a:spcBef>
              <a:spcAft>
                <a:spcPts val="0"/>
              </a:spcAft>
              <a:buSzPts val="1600"/>
              <a:buFont typeface="Century Gothic"/>
              <a:buNone/>
              <a:defRPr sz="1600"/>
            </a:lvl4pPr>
            <a:lvl5pPr lvl="4" algn="ctr">
              <a:spcBef>
                <a:spcPts val="320"/>
              </a:spcBef>
              <a:spcAft>
                <a:spcPts val="0"/>
              </a:spcAft>
              <a:buSzPts val="1600"/>
              <a:buFont typeface="Century Gothic"/>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256" name="Shape 7256"/>
        <p:cNvGrpSpPr/>
        <p:nvPr/>
      </p:nvGrpSpPr>
      <p:grpSpPr>
        <a:xfrm>
          <a:off x="0" y="0"/>
          <a:ext cx="0" cy="0"/>
          <a:chOff x="0" y="0"/>
          <a:chExt cx="0" cy="0"/>
        </a:xfrm>
      </p:grpSpPr>
      <p:sp>
        <p:nvSpPr>
          <p:cNvPr id="7257" name="Google Shape;7257;p1185"/>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8" name="Google Shape;7258;p1185"/>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2400"/>
              <a:buFont typeface="Century Gothic"/>
              <a:buNone/>
              <a:defRPr sz="2400"/>
            </a:lvl1pPr>
            <a:lvl2pPr indent="-228600" lvl="1" marL="914400" algn="l">
              <a:spcBef>
                <a:spcPts val="400"/>
              </a:spcBef>
              <a:spcAft>
                <a:spcPts val="0"/>
              </a:spcAft>
              <a:buSzPts val="2000"/>
              <a:buFont typeface="Century Gothic"/>
              <a:buNone/>
              <a:defRPr sz="2000"/>
            </a:lvl2pPr>
            <a:lvl3pPr indent="-228600" lvl="2" marL="1371600" algn="l">
              <a:spcBef>
                <a:spcPts val="360"/>
              </a:spcBef>
              <a:spcAft>
                <a:spcPts val="0"/>
              </a:spcAft>
              <a:buSzPts val="1800"/>
              <a:buFont typeface="Century Gothic"/>
              <a:buNone/>
              <a:defRPr sz="1800"/>
            </a:lvl3pPr>
            <a:lvl4pPr indent="-228600" lvl="3" marL="1828800" algn="l">
              <a:spcBef>
                <a:spcPts val="320"/>
              </a:spcBef>
              <a:spcAft>
                <a:spcPts val="0"/>
              </a:spcAft>
              <a:buSzPts val="1600"/>
              <a:buFont typeface="Century Gothic"/>
              <a:buNone/>
              <a:defRPr sz="1600"/>
            </a:lvl4pPr>
            <a:lvl5pPr indent="-228600" lvl="4" marL="2286000" algn="l">
              <a:spcBef>
                <a:spcPts val="320"/>
              </a:spcBef>
              <a:spcAft>
                <a:spcPts val="0"/>
              </a:spcAft>
              <a:buSzPts val="1600"/>
              <a:buFont typeface="Century Gothic"/>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259" name="Shape 7259"/>
        <p:cNvGrpSpPr/>
        <p:nvPr/>
      </p:nvGrpSpPr>
      <p:grpSpPr>
        <a:xfrm>
          <a:off x="0" y="0"/>
          <a:ext cx="0" cy="0"/>
          <a:chOff x="0" y="0"/>
          <a:chExt cx="0" cy="0"/>
        </a:xfrm>
      </p:grpSpPr>
      <p:sp>
        <p:nvSpPr>
          <p:cNvPr id="7260" name="Google Shape;7260;p1186"/>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1" name="Google Shape;7261;p1186"/>
          <p:cNvSpPr txBox="1"/>
          <p:nvPr>
            <p:ph idx="1" type="body"/>
          </p:nvPr>
        </p:nvSpPr>
        <p:spPr>
          <a:xfrm>
            <a:off x="6858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2" name="Google Shape;7262;p1186"/>
          <p:cNvSpPr txBox="1"/>
          <p:nvPr>
            <p:ph idx="2" type="body"/>
          </p:nvPr>
        </p:nvSpPr>
        <p:spPr>
          <a:xfrm>
            <a:off x="46482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55" name="Shape 855"/>
        <p:cNvGrpSpPr/>
        <p:nvPr/>
      </p:nvGrpSpPr>
      <p:grpSpPr>
        <a:xfrm>
          <a:off x="0" y="0"/>
          <a:ext cx="0" cy="0"/>
          <a:chOff x="0" y="0"/>
          <a:chExt cx="0" cy="0"/>
        </a:xfrm>
      </p:grpSpPr>
      <p:sp>
        <p:nvSpPr>
          <p:cNvPr id="856" name="Google Shape;856;p1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 name="Google Shape;857;p1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SzPts val="2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263" name="Shape 7263"/>
        <p:cNvGrpSpPr/>
        <p:nvPr/>
      </p:nvGrpSpPr>
      <p:grpSpPr>
        <a:xfrm>
          <a:off x="0" y="0"/>
          <a:ext cx="0" cy="0"/>
          <a:chOff x="0" y="0"/>
          <a:chExt cx="0" cy="0"/>
        </a:xfrm>
      </p:grpSpPr>
      <p:sp>
        <p:nvSpPr>
          <p:cNvPr id="7264" name="Google Shape;7264;p1187"/>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5" name="Google Shape;7265;p1187"/>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6" name="Google Shape;7266;p1187"/>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7" name="Google Shape;7267;p1187"/>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8" name="Google Shape;7268;p1187"/>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269" name="Shape 7269"/>
        <p:cNvGrpSpPr/>
        <p:nvPr/>
      </p:nvGrpSpPr>
      <p:grpSpPr>
        <a:xfrm>
          <a:off x="0" y="0"/>
          <a:ext cx="0" cy="0"/>
          <a:chOff x="0" y="0"/>
          <a:chExt cx="0" cy="0"/>
        </a:xfrm>
      </p:grpSpPr>
      <p:sp>
        <p:nvSpPr>
          <p:cNvPr id="7270" name="Google Shape;7270;p1188"/>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71" name="Shape 7271"/>
        <p:cNvGrpSpPr/>
        <p:nvPr/>
      </p:nvGrpSpPr>
      <p:grpSpPr>
        <a:xfrm>
          <a:off x="0" y="0"/>
          <a:ext cx="0" cy="0"/>
          <a:chOff x="0" y="0"/>
          <a:chExt cx="0" cy="0"/>
        </a:xfrm>
      </p:grpSpPr>
    </p:spTree>
  </p:cSld>
  <p:clrMapOvr>
    <a:masterClrMapping/>
  </p:clrMapOvr>
</p:sldLayout>
</file>

<file path=ppt/slideLayouts/slideLayout10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72" name="Shape 7272"/>
        <p:cNvGrpSpPr/>
        <p:nvPr/>
      </p:nvGrpSpPr>
      <p:grpSpPr>
        <a:xfrm>
          <a:off x="0" y="0"/>
          <a:ext cx="0" cy="0"/>
          <a:chOff x="0" y="0"/>
          <a:chExt cx="0" cy="0"/>
        </a:xfrm>
      </p:grpSpPr>
      <p:sp>
        <p:nvSpPr>
          <p:cNvPr id="7273" name="Google Shape;7273;p1190"/>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4" name="Google Shape;7274;p1190"/>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spcBef>
                <a:spcPts val="640"/>
              </a:spcBef>
              <a:spcAft>
                <a:spcPts val="0"/>
              </a:spcAft>
              <a:buSzPts val="3200"/>
              <a:buFont typeface="Century Gothic"/>
              <a:buChar char="•"/>
              <a:defRPr sz="3200"/>
            </a:lvl1pPr>
            <a:lvl2pPr indent="-406400" lvl="1" marL="914400" algn="l">
              <a:spcBef>
                <a:spcPts val="560"/>
              </a:spcBef>
              <a:spcAft>
                <a:spcPts val="0"/>
              </a:spcAft>
              <a:buSzPts val="2800"/>
              <a:buFont typeface="Century Gothic"/>
              <a:buChar char="–"/>
              <a:defRPr sz="2800"/>
            </a:lvl2pPr>
            <a:lvl3pPr indent="-381000" lvl="2" marL="1371600" algn="l">
              <a:spcBef>
                <a:spcPts val="480"/>
              </a:spcBef>
              <a:spcAft>
                <a:spcPts val="0"/>
              </a:spcAft>
              <a:buSzPts val="2400"/>
              <a:buFont typeface="Century Gothic"/>
              <a:buChar char="•"/>
              <a:defRPr sz="2400"/>
            </a:lvl3pPr>
            <a:lvl4pPr indent="-355600" lvl="3" marL="1828800" algn="l">
              <a:spcBef>
                <a:spcPts val="400"/>
              </a:spcBef>
              <a:spcAft>
                <a:spcPts val="0"/>
              </a:spcAft>
              <a:buSzPts val="2000"/>
              <a:buFont typeface="Century Gothic"/>
              <a:buChar char="–"/>
              <a:defRPr sz="2000"/>
            </a:lvl4pPr>
            <a:lvl5pPr indent="-355600" lvl="4" marL="2286000" algn="l">
              <a:spcBef>
                <a:spcPts val="400"/>
              </a:spcBef>
              <a:spcAft>
                <a:spcPts val="0"/>
              </a:spcAft>
              <a:buSzPts val="2000"/>
              <a:buFont typeface="Century Gothic"/>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275" name="Google Shape;7275;p1190"/>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276" name="Shape 7276"/>
        <p:cNvGrpSpPr/>
        <p:nvPr/>
      </p:nvGrpSpPr>
      <p:grpSpPr>
        <a:xfrm>
          <a:off x="0" y="0"/>
          <a:ext cx="0" cy="0"/>
          <a:chOff x="0" y="0"/>
          <a:chExt cx="0" cy="0"/>
        </a:xfrm>
      </p:grpSpPr>
      <p:sp>
        <p:nvSpPr>
          <p:cNvPr id="7277" name="Google Shape;7277;p1191"/>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8" name="Google Shape;7278;p1191"/>
          <p:cNvSpPr/>
          <p:nvPr>
            <p:ph idx="2" type="pic"/>
          </p:nvPr>
        </p:nvSpPr>
        <p:spPr>
          <a:xfrm>
            <a:off x="3887788" y="987425"/>
            <a:ext cx="4629150" cy="4873625"/>
          </a:xfrm>
          <a:prstGeom prst="rect">
            <a:avLst/>
          </a:prstGeom>
          <a:noFill/>
          <a:ln>
            <a:noFill/>
          </a:ln>
        </p:spPr>
      </p:sp>
      <p:sp>
        <p:nvSpPr>
          <p:cNvPr id="7279" name="Google Shape;7279;p1191"/>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80" name="Shape 7280"/>
        <p:cNvGrpSpPr/>
        <p:nvPr/>
      </p:nvGrpSpPr>
      <p:grpSpPr>
        <a:xfrm>
          <a:off x="0" y="0"/>
          <a:ext cx="0" cy="0"/>
          <a:chOff x="0" y="0"/>
          <a:chExt cx="0" cy="0"/>
        </a:xfrm>
      </p:grpSpPr>
      <p:sp>
        <p:nvSpPr>
          <p:cNvPr id="7281" name="Google Shape;7281;p119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2" name="Google Shape;7282;p1192"/>
          <p:cNvSpPr txBox="1"/>
          <p:nvPr>
            <p:ph idx="1" type="body"/>
          </p:nvPr>
        </p:nvSpPr>
        <p:spPr>
          <a:xfrm rot="5400000">
            <a:off x="2743200" y="533400"/>
            <a:ext cx="3657600" cy="77724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283" name="Shape 7283"/>
        <p:cNvGrpSpPr/>
        <p:nvPr/>
      </p:nvGrpSpPr>
      <p:grpSpPr>
        <a:xfrm>
          <a:off x="0" y="0"/>
          <a:ext cx="0" cy="0"/>
          <a:chOff x="0" y="0"/>
          <a:chExt cx="0" cy="0"/>
        </a:xfrm>
      </p:grpSpPr>
      <p:sp>
        <p:nvSpPr>
          <p:cNvPr id="7284" name="Google Shape;7284;p1193"/>
          <p:cNvSpPr txBox="1"/>
          <p:nvPr>
            <p:ph type="title"/>
          </p:nvPr>
        </p:nvSpPr>
        <p:spPr>
          <a:xfrm rot="5400000">
            <a:off x="4972050" y="2762250"/>
            <a:ext cx="50292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5" name="Google Shape;7285;p1193"/>
          <p:cNvSpPr txBox="1"/>
          <p:nvPr>
            <p:ph idx="1" type="body"/>
          </p:nvPr>
        </p:nvSpPr>
        <p:spPr>
          <a:xfrm rot="5400000">
            <a:off x="1009650" y="895350"/>
            <a:ext cx="5029200" cy="56769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7286" name="Shape 7286"/>
        <p:cNvGrpSpPr/>
        <p:nvPr/>
      </p:nvGrpSpPr>
      <p:grpSpPr>
        <a:xfrm>
          <a:off x="0" y="0"/>
          <a:ext cx="0" cy="0"/>
          <a:chOff x="0" y="0"/>
          <a:chExt cx="0" cy="0"/>
        </a:xfrm>
      </p:grpSpPr>
      <p:sp>
        <p:nvSpPr>
          <p:cNvPr id="7287" name="Google Shape;7287;p1194"/>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8" name="Google Shape;7288;p1194"/>
          <p:cNvSpPr/>
          <p:nvPr>
            <p:ph idx="2" type="chart"/>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lvl="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lvl="1"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lvl="2"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lvl="3"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lvl="4"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10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289" name="Shape 7289"/>
        <p:cNvGrpSpPr/>
        <p:nvPr/>
      </p:nvGrpSpPr>
      <p:grpSpPr>
        <a:xfrm>
          <a:off x="0" y="0"/>
          <a:ext cx="0" cy="0"/>
          <a:chOff x="0" y="0"/>
          <a:chExt cx="0" cy="0"/>
        </a:xfrm>
      </p:grpSpPr>
      <p:sp>
        <p:nvSpPr>
          <p:cNvPr id="7290" name="Google Shape;7290;p1195"/>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99" name="Shape 7299"/>
        <p:cNvGrpSpPr/>
        <p:nvPr/>
      </p:nvGrpSpPr>
      <p:grpSpPr>
        <a:xfrm>
          <a:off x="0" y="0"/>
          <a:ext cx="0" cy="0"/>
          <a:chOff x="0" y="0"/>
          <a:chExt cx="0" cy="0"/>
        </a:xfrm>
      </p:grpSpPr>
      <p:sp>
        <p:nvSpPr>
          <p:cNvPr id="7300" name="Google Shape;7300;p119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1" name="Google Shape;7301;p1197"/>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02" name="Google Shape;7302;p1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3" name="Google Shape;7303;p1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4" name="Google Shape;7304;p1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 name="Google Shape;80;p1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81" name="Google Shape;81;p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8" name="Shape 858"/>
        <p:cNvGrpSpPr/>
        <p:nvPr/>
      </p:nvGrpSpPr>
      <p:grpSpPr>
        <a:xfrm>
          <a:off x="0" y="0"/>
          <a:ext cx="0" cy="0"/>
          <a:chOff x="0" y="0"/>
          <a:chExt cx="0" cy="0"/>
        </a:xfrm>
      </p:grpSpPr>
      <p:sp>
        <p:nvSpPr>
          <p:cNvPr id="859" name="Google Shape;859;p12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 name="Google Shape;860;p12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05" name="Shape 7305"/>
        <p:cNvGrpSpPr/>
        <p:nvPr/>
      </p:nvGrpSpPr>
      <p:grpSpPr>
        <a:xfrm>
          <a:off x="0" y="0"/>
          <a:ext cx="0" cy="0"/>
          <a:chOff x="0" y="0"/>
          <a:chExt cx="0" cy="0"/>
        </a:xfrm>
      </p:grpSpPr>
      <p:sp>
        <p:nvSpPr>
          <p:cNvPr id="7306" name="Google Shape;7306;p1198"/>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7" name="Google Shape;7307;p1198"/>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08" name="Google Shape;7308;p1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9" name="Google Shape;7309;p1198"/>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0" name="Google Shape;7310;p1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311" name="Google Shape;7311;p1198"/>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312" name="Google Shape;7312;p1198"/>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13" name="Shape 7313"/>
        <p:cNvGrpSpPr/>
        <p:nvPr/>
      </p:nvGrpSpPr>
      <p:grpSpPr>
        <a:xfrm>
          <a:off x="0" y="0"/>
          <a:ext cx="0" cy="0"/>
          <a:chOff x="0" y="0"/>
          <a:chExt cx="0" cy="0"/>
        </a:xfrm>
      </p:grpSpPr>
      <p:sp>
        <p:nvSpPr>
          <p:cNvPr id="7314" name="Google Shape;7314;p119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5" name="Google Shape;7315;p119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16" name="Google Shape;7316;p1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7" name="Google Shape;7317;p1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8" name="Google Shape;7318;p1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19" name="Shape 7319"/>
        <p:cNvGrpSpPr/>
        <p:nvPr/>
      </p:nvGrpSpPr>
      <p:grpSpPr>
        <a:xfrm>
          <a:off x="0" y="0"/>
          <a:ext cx="0" cy="0"/>
          <a:chOff x="0" y="0"/>
          <a:chExt cx="0" cy="0"/>
        </a:xfrm>
      </p:grpSpPr>
      <p:sp>
        <p:nvSpPr>
          <p:cNvPr id="7320" name="Google Shape;7320;p1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1" name="Google Shape;7321;p1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2" name="Google Shape;7322;p1200"/>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3" name="Google Shape;7323;p1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4" name="Google Shape;7324;p1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5" name="Google Shape;7325;p1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326" name="Shape 7326"/>
        <p:cNvGrpSpPr/>
        <p:nvPr/>
      </p:nvGrpSpPr>
      <p:grpSpPr>
        <a:xfrm>
          <a:off x="0" y="0"/>
          <a:ext cx="0" cy="0"/>
          <a:chOff x="0" y="0"/>
          <a:chExt cx="0" cy="0"/>
        </a:xfrm>
      </p:grpSpPr>
      <p:sp>
        <p:nvSpPr>
          <p:cNvPr id="7327" name="Google Shape;7327;p1201"/>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8" name="Google Shape;7328;p120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29" name="Google Shape;7329;p120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0" name="Google Shape;7330;p120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31" name="Google Shape;7331;p120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2" name="Google Shape;7332;p1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3" name="Google Shape;7333;p1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4" name="Google Shape;7334;p1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335" name="Shape 7335"/>
        <p:cNvGrpSpPr/>
        <p:nvPr/>
      </p:nvGrpSpPr>
      <p:grpSpPr>
        <a:xfrm>
          <a:off x="0" y="0"/>
          <a:ext cx="0" cy="0"/>
          <a:chOff x="0" y="0"/>
          <a:chExt cx="0" cy="0"/>
        </a:xfrm>
      </p:grpSpPr>
      <p:sp>
        <p:nvSpPr>
          <p:cNvPr id="7336" name="Google Shape;7336;p1202"/>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7" name="Google Shape;7337;p120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8" name="Google Shape;7338;p12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9" name="Google Shape;7339;p120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340" name="Shape 7340"/>
        <p:cNvGrpSpPr/>
        <p:nvPr/>
      </p:nvGrpSpPr>
      <p:grpSpPr>
        <a:xfrm>
          <a:off x="0" y="0"/>
          <a:ext cx="0" cy="0"/>
          <a:chOff x="0" y="0"/>
          <a:chExt cx="0" cy="0"/>
        </a:xfrm>
      </p:grpSpPr>
      <p:sp>
        <p:nvSpPr>
          <p:cNvPr id="7341" name="Google Shape;7341;p120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2" name="Google Shape;7342;p120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3" name="Google Shape;7343;p120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344" name="Shape 7344"/>
        <p:cNvGrpSpPr/>
        <p:nvPr/>
      </p:nvGrpSpPr>
      <p:grpSpPr>
        <a:xfrm>
          <a:off x="0" y="0"/>
          <a:ext cx="0" cy="0"/>
          <a:chOff x="0" y="0"/>
          <a:chExt cx="0" cy="0"/>
        </a:xfrm>
      </p:grpSpPr>
      <p:sp>
        <p:nvSpPr>
          <p:cNvPr id="7345" name="Google Shape;7345;p12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6" name="Google Shape;7346;p120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47" name="Google Shape;7347;p120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48" name="Google Shape;7348;p120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9" name="Google Shape;7349;p120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0" name="Google Shape;7350;p120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1" name="Shape 7351"/>
        <p:cNvGrpSpPr/>
        <p:nvPr/>
      </p:nvGrpSpPr>
      <p:grpSpPr>
        <a:xfrm>
          <a:off x="0" y="0"/>
          <a:ext cx="0" cy="0"/>
          <a:chOff x="0" y="0"/>
          <a:chExt cx="0" cy="0"/>
        </a:xfrm>
      </p:grpSpPr>
      <p:sp>
        <p:nvSpPr>
          <p:cNvPr id="7352" name="Google Shape;7352;p120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3" name="Google Shape;7353;p1205"/>
          <p:cNvSpPr/>
          <p:nvPr>
            <p:ph idx="2" type="pic"/>
          </p:nvPr>
        </p:nvSpPr>
        <p:spPr>
          <a:xfrm>
            <a:off x="3887788" y="987425"/>
            <a:ext cx="4629150" cy="4873625"/>
          </a:xfrm>
          <a:prstGeom prst="rect">
            <a:avLst/>
          </a:prstGeom>
          <a:noFill/>
          <a:ln>
            <a:noFill/>
          </a:ln>
        </p:spPr>
      </p:sp>
      <p:sp>
        <p:nvSpPr>
          <p:cNvPr id="7354" name="Google Shape;7354;p120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55" name="Google Shape;7355;p120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6" name="Google Shape;7356;p120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7" name="Google Shape;7357;p120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358" name="Shape 7358"/>
        <p:cNvGrpSpPr/>
        <p:nvPr/>
      </p:nvGrpSpPr>
      <p:grpSpPr>
        <a:xfrm>
          <a:off x="0" y="0"/>
          <a:ext cx="0" cy="0"/>
          <a:chOff x="0" y="0"/>
          <a:chExt cx="0" cy="0"/>
        </a:xfrm>
      </p:grpSpPr>
      <p:sp>
        <p:nvSpPr>
          <p:cNvPr id="7359" name="Google Shape;7359;p120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0" name="Google Shape;7360;p1206"/>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1" name="Google Shape;7361;p120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2" name="Google Shape;7362;p120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3" name="Google Shape;7363;p120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364" name="Shape 7364"/>
        <p:cNvGrpSpPr/>
        <p:nvPr/>
      </p:nvGrpSpPr>
      <p:grpSpPr>
        <a:xfrm>
          <a:off x="0" y="0"/>
          <a:ext cx="0" cy="0"/>
          <a:chOff x="0" y="0"/>
          <a:chExt cx="0" cy="0"/>
        </a:xfrm>
      </p:grpSpPr>
      <p:sp>
        <p:nvSpPr>
          <p:cNvPr id="7365" name="Google Shape;7365;p1207"/>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6" name="Google Shape;7366;p1207"/>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7" name="Google Shape;7367;p120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8" name="Google Shape;7368;p120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9" name="Google Shape;7369;p120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1" name="Shape 861"/>
        <p:cNvGrpSpPr/>
        <p:nvPr/>
      </p:nvGrpSpPr>
      <p:grpSpPr>
        <a:xfrm>
          <a:off x="0" y="0"/>
          <a:ext cx="0" cy="0"/>
          <a:chOff x="0" y="0"/>
          <a:chExt cx="0" cy="0"/>
        </a:xfrm>
      </p:grpSpPr>
      <p:sp>
        <p:nvSpPr>
          <p:cNvPr id="862" name="Google Shape;862;p12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 name="Google Shape;863;p121"/>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4" name="Google Shape;864;p121"/>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377" name="Shape 7377"/>
        <p:cNvGrpSpPr/>
        <p:nvPr/>
      </p:nvGrpSpPr>
      <p:grpSpPr>
        <a:xfrm>
          <a:off x="0" y="0"/>
          <a:ext cx="0" cy="0"/>
          <a:chOff x="0" y="0"/>
          <a:chExt cx="0" cy="0"/>
        </a:xfrm>
      </p:grpSpPr>
      <p:sp>
        <p:nvSpPr>
          <p:cNvPr id="7378" name="Google Shape;7378;p1209"/>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79" name="Google Shape;7379;p1209"/>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80" name="Google Shape;7380;p120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1" name="Google Shape;7381;p120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2" name="Google Shape;7382;p120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83" name="Shape 7383"/>
        <p:cNvGrpSpPr/>
        <p:nvPr/>
      </p:nvGrpSpPr>
      <p:grpSpPr>
        <a:xfrm>
          <a:off x="0" y="0"/>
          <a:ext cx="0" cy="0"/>
          <a:chOff x="0" y="0"/>
          <a:chExt cx="0" cy="0"/>
        </a:xfrm>
      </p:grpSpPr>
      <p:cxnSp>
        <p:nvCxnSpPr>
          <p:cNvPr id="7384" name="Google Shape;7384;p1210"/>
          <p:cNvCxnSpPr/>
          <p:nvPr/>
        </p:nvCxnSpPr>
        <p:spPr>
          <a:xfrm>
            <a:off x="0" y="1708150"/>
            <a:ext cx="9147175" cy="0"/>
          </a:xfrm>
          <a:prstGeom prst="straightConnector1">
            <a:avLst/>
          </a:prstGeom>
          <a:noFill/>
          <a:ln cap="sq" cmpd="sng" w="12700">
            <a:solidFill>
              <a:schemeClr val="lt2"/>
            </a:solidFill>
            <a:prstDash val="solid"/>
            <a:round/>
            <a:headEnd len="sm" w="sm" type="none"/>
            <a:tailEnd len="sm" w="sm" type="none"/>
          </a:ln>
        </p:spPr>
      </p:cxnSp>
      <p:sp>
        <p:nvSpPr>
          <p:cNvPr id="7385" name="Google Shape;7385;p1210"/>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86" name="Google Shape;7386;p1210"/>
          <p:cNvSpPr txBox="1"/>
          <p:nvPr>
            <p:ph type="ctrTitle"/>
          </p:nvPr>
        </p:nvSpPr>
        <p:spPr>
          <a:xfrm>
            <a:off x="2743200" y="427038"/>
            <a:ext cx="6399213" cy="1524000"/>
          </a:xfrm>
          <a:prstGeom prst="rect">
            <a:avLst/>
          </a:prstGeom>
          <a:noFill/>
          <a:ln>
            <a:noFill/>
          </a:ln>
        </p:spPr>
        <p:txBody>
          <a:bodyPr anchorCtr="0" anchor="b" bIns="46025" lIns="92075" spcFirstLastPara="1" rIns="92075" wrap="square" tIns="46025">
            <a:noAutofit/>
          </a:bodyPr>
          <a:lstStyle>
            <a:lvl1pPr lvl="0" algn="l">
              <a:lnSpc>
                <a:spcPct val="80000"/>
              </a:lnSpc>
              <a:spcBef>
                <a:spcPts val="0"/>
              </a:spcBef>
              <a:spcAft>
                <a:spcPts val="0"/>
              </a:spcAft>
              <a:buSzPts val="1400"/>
              <a:buNone/>
              <a:defRPr sz="66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87" name="Google Shape;7387;p1210"/>
          <p:cNvSpPr txBox="1"/>
          <p:nvPr>
            <p:ph idx="1" type="subTitle"/>
          </p:nvPr>
        </p:nvSpPr>
        <p:spPr>
          <a:xfrm>
            <a:off x="4191000" y="1752600"/>
            <a:ext cx="4572000" cy="1752600"/>
          </a:xfrm>
          <a:prstGeom prst="rect">
            <a:avLst/>
          </a:prstGeom>
          <a:noFill/>
          <a:ln>
            <a:noFill/>
          </a:ln>
        </p:spPr>
        <p:txBody>
          <a:bodyPr anchorCtr="0" anchor="t" bIns="46025" lIns="92075" spcFirstLastPara="1" rIns="92075" wrap="square" tIns="46025">
            <a:noAutofit/>
          </a:bodyPr>
          <a:lstStyle>
            <a:lvl1pPr lvl="0" algn="l">
              <a:spcBef>
                <a:spcPts val="480"/>
              </a:spcBef>
              <a:spcAft>
                <a:spcPts val="0"/>
              </a:spcAft>
              <a:buSzPts val="1200"/>
              <a:buFont typeface="Arial"/>
              <a:buNone/>
              <a:defRPr sz="2400"/>
            </a:lvl1pPr>
            <a:lvl2pPr lvl="1" algn="l">
              <a:spcBef>
                <a:spcPts val="360"/>
              </a:spcBef>
              <a:spcAft>
                <a:spcPts val="0"/>
              </a:spcAft>
              <a:buSzPts val="1350"/>
              <a:buChar char="●"/>
              <a:defRPr/>
            </a:lvl2pPr>
            <a:lvl3pPr lvl="2" algn="l">
              <a:spcBef>
                <a:spcPts val="360"/>
              </a:spcBef>
              <a:spcAft>
                <a:spcPts val="0"/>
              </a:spcAft>
              <a:buSzPts val="117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88" name="Google Shape;7388;p1210"/>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9" name="Google Shape;7389;p1210"/>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0" name="Google Shape;7390;p1210"/>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91" name="Shape 7391"/>
        <p:cNvGrpSpPr/>
        <p:nvPr/>
      </p:nvGrpSpPr>
      <p:grpSpPr>
        <a:xfrm>
          <a:off x="0" y="0"/>
          <a:ext cx="0" cy="0"/>
          <a:chOff x="0" y="0"/>
          <a:chExt cx="0" cy="0"/>
        </a:xfrm>
      </p:grpSpPr>
      <p:sp>
        <p:nvSpPr>
          <p:cNvPr id="7392" name="Google Shape;7392;p1211"/>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60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3" name="Google Shape;7393;p1211"/>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SzPts val="1200"/>
              <a:buNone/>
              <a:defRPr sz="2400"/>
            </a:lvl1pPr>
            <a:lvl2pPr indent="-228600" lvl="1" marL="914400" algn="l">
              <a:spcBef>
                <a:spcPts val="400"/>
              </a:spcBef>
              <a:spcAft>
                <a:spcPts val="0"/>
              </a:spcAft>
              <a:buSzPts val="15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94" name="Google Shape;7394;p1211"/>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5" name="Google Shape;7395;p1211"/>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6" name="Google Shape;7396;p1211"/>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97" name="Shape 7397"/>
        <p:cNvGrpSpPr/>
        <p:nvPr/>
      </p:nvGrpSpPr>
      <p:grpSpPr>
        <a:xfrm>
          <a:off x="0" y="0"/>
          <a:ext cx="0" cy="0"/>
          <a:chOff x="0" y="0"/>
          <a:chExt cx="0" cy="0"/>
        </a:xfrm>
      </p:grpSpPr>
      <p:sp>
        <p:nvSpPr>
          <p:cNvPr id="7398" name="Google Shape;7398;p1212"/>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9" name="Google Shape;7399;p1212"/>
          <p:cNvSpPr txBox="1"/>
          <p:nvPr>
            <p:ph idx="1" type="body"/>
          </p:nvPr>
        </p:nvSpPr>
        <p:spPr>
          <a:xfrm>
            <a:off x="28194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0" name="Google Shape;7400;p1212"/>
          <p:cNvSpPr txBox="1"/>
          <p:nvPr>
            <p:ph idx="2" type="body"/>
          </p:nvPr>
        </p:nvSpPr>
        <p:spPr>
          <a:xfrm>
            <a:off x="59436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1" name="Google Shape;7401;p1212"/>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2" name="Google Shape;7402;p1212"/>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3" name="Google Shape;7403;p1212"/>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404" name="Shape 7404"/>
        <p:cNvGrpSpPr/>
        <p:nvPr/>
      </p:nvGrpSpPr>
      <p:grpSpPr>
        <a:xfrm>
          <a:off x="0" y="0"/>
          <a:ext cx="0" cy="0"/>
          <a:chOff x="0" y="0"/>
          <a:chExt cx="0" cy="0"/>
        </a:xfrm>
      </p:grpSpPr>
      <p:sp>
        <p:nvSpPr>
          <p:cNvPr id="7405" name="Google Shape;7405;p1213"/>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06" name="Google Shape;7406;p1213"/>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7" name="Google Shape;7407;p1213"/>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8" name="Google Shape;7408;p1213"/>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9" name="Google Shape;7409;p1213"/>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10" name="Google Shape;7410;p1213"/>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1" name="Google Shape;7411;p1213"/>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2" name="Google Shape;7412;p1213"/>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413" name="Shape 7413"/>
        <p:cNvGrpSpPr/>
        <p:nvPr/>
      </p:nvGrpSpPr>
      <p:grpSpPr>
        <a:xfrm>
          <a:off x="0" y="0"/>
          <a:ext cx="0" cy="0"/>
          <a:chOff x="0" y="0"/>
          <a:chExt cx="0" cy="0"/>
        </a:xfrm>
      </p:grpSpPr>
      <p:sp>
        <p:nvSpPr>
          <p:cNvPr id="7414" name="Google Shape;7414;p1214"/>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15" name="Google Shape;7415;p1214"/>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6" name="Google Shape;7416;p1214"/>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7" name="Google Shape;7417;p1214"/>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418" name="Shape 7418"/>
        <p:cNvGrpSpPr/>
        <p:nvPr/>
      </p:nvGrpSpPr>
      <p:grpSpPr>
        <a:xfrm>
          <a:off x="0" y="0"/>
          <a:ext cx="0" cy="0"/>
          <a:chOff x="0" y="0"/>
          <a:chExt cx="0" cy="0"/>
        </a:xfrm>
      </p:grpSpPr>
      <p:sp>
        <p:nvSpPr>
          <p:cNvPr id="7419" name="Google Shape;7419;p1215"/>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0" name="Google Shape;7420;p1215"/>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1" name="Google Shape;7421;p1215"/>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422" name="Shape 7422"/>
        <p:cNvGrpSpPr/>
        <p:nvPr/>
      </p:nvGrpSpPr>
      <p:grpSpPr>
        <a:xfrm>
          <a:off x="0" y="0"/>
          <a:ext cx="0" cy="0"/>
          <a:chOff x="0" y="0"/>
          <a:chExt cx="0" cy="0"/>
        </a:xfrm>
      </p:grpSpPr>
      <p:sp>
        <p:nvSpPr>
          <p:cNvPr id="7423" name="Google Shape;7423;p12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24" name="Google Shape;7424;p1216"/>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30200" lvl="0" marL="457200" algn="l">
              <a:spcBef>
                <a:spcPts val="640"/>
              </a:spcBef>
              <a:spcAft>
                <a:spcPts val="0"/>
              </a:spcAft>
              <a:buSzPts val="1600"/>
              <a:buChar char="●"/>
              <a:defRPr sz="3200"/>
            </a:lvl1pPr>
            <a:lvl2pPr indent="-361950" lvl="1" marL="914400" algn="l">
              <a:spcBef>
                <a:spcPts val="560"/>
              </a:spcBef>
              <a:spcAft>
                <a:spcPts val="0"/>
              </a:spcAft>
              <a:buSzPts val="2100"/>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425" name="Google Shape;7425;p1216"/>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26" name="Google Shape;7426;p1216"/>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7" name="Google Shape;7427;p1216"/>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8" name="Google Shape;7428;p1216"/>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429" name="Shape 7429"/>
        <p:cNvGrpSpPr/>
        <p:nvPr/>
      </p:nvGrpSpPr>
      <p:grpSpPr>
        <a:xfrm>
          <a:off x="0" y="0"/>
          <a:ext cx="0" cy="0"/>
          <a:chOff x="0" y="0"/>
          <a:chExt cx="0" cy="0"/>
        </a:xfrm>
      </p:grpSpPr>
      <p:sp>
        <p:nvSpPr>
          <p:cNvPr id="7430" name="Google Shape;7430;p121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1" name="Google Shape;7431;p1217"/>
          <p:cNvSpPr/>
          <p:nvPr>
            <p:ph idx="2" type="pic"/>
          </p:nvPr>
        </p:nvSpPr>
        <p:spPr>
          <a:xfrm>
            <a:off x="3887788" y="987425"/>
            <a:ext cx="4629150" cy="4873625"/>
          </a:xfrm>
          <a:prstGeom prst="rect">
            <a:avLst/>
          </a:prstGeom>
          <a:noFill/>
          <a:ln>
            <a:noFill/>
          </a:ln>
        </p:spPr>
      </p:sp>
      <p:sp>
        <p:nvSpPr>
          <p:cNvPr id="7432" name="Google Shape;7432;p1217"/>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33" name="Google Shape;7433;p1217"/>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4" name="Google Shape;7434;p1217"/>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5" name="Google Shape;7435;p1217"/>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36" name="Shape 7436"/>
        <p:cNvGrpSpPr/>
        <p:nvPr/>
      </p:nvGrpSpPr>
      <p:grpSpPr>
        <a:xfrm>
          <a:off x="0" y="0"/>
          <a:ext cx="0" cy="0"/>
          <a:chOff x="0" y="0"/>
          <a:chExt cx="0" cy="0"/>
        </a:xfrm>
      </p:grpSpPr>
      <p:sp>
        <p:nvSpPr>
          <p:cNvPr id="7437" name="Google Shape;7437;p121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8" name="Google Shape;7438;p1218"/>
          <p:cNvSpPr txBox="1"/>
          <p:nvPr>
            <p:ph idx="1" type="body"/>
          </p:nvPr>
        </p:nvSpPr>
        <p:spPr>
          <a:xfrm rot="5400000">
            <a:off x="3810000" y="990600"/>
            <a:ext cx="4114800" cy="60960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39" name="Google Shape;7439;p121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0" name="Google Shape;7440;p121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1" name="Google Shape;7441;p121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5" name="Shape 865"/>
        <p:cNvGrpSpPr/>
        <p:nvPr/>
      </p:nvGrpSpPr>
      <p:grpSpPr>
        <a:xfrm>
          <a:off x="0" y="0"/>
          <a:ext cx="0" cy="0"/>
          <a:chOff x="0" y="0"/>
          <a:chExt cx="0" cy="0"/>
        </a:xfrm>
      </p:grpSpPr>
      <p:sp>
        <p:nvSpPr>
          <p:cNvPr id="866" name="Google Shape;866;p12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7" name="Google Shape;867;p12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 name="Google Shape;868;p12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9" name="Google Shape;869;p12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0" name="Google Shape;870;p12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42" name="Shape 7442"/>
        <p:cNvGrpSpPr/>
        <p:nvPr/>
      </p:nvGrpSpPr>
      <p:grpSpPr>
        <a:xfrm>
          <a:off x="0" y="0"/>
          <a:ext cx="0" cy="0"/>
          <a:chOff x="0" y="0"/>
          <a:chExt cx="0" cy="0"/>
        </a:xfrm>
      </p:grpSpPr>
      <p:sp>
        <p:nvSpPr>
          <p:cNvPr id="7443" name="Google Shape;7443;p1219"/>
          <p:cNvSpPr txBox="1"/>
          <p:nvPr>
            <p:ph type="title"/>
          </p:nvPr>
        </p:nvSpPr>
        <p:spPr>
          <a:xfrm rot="5400000">
            <a:off x="5410200" y="2590800"/>
            <a:ext cx="5486400" cy="1524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44" name="Google Shape;7444;p1219"/>
          <p:cNvSpPr txBox="1"/>
          <p:nvPr>
            <p:ph idx="1" type="body"/>
          </p:nvPr>
        </p:nvSpPr>
        <p:spPr>
          <a:xfrm rot="5400000">
            <a:off x="2286000" y="1143000"/>
            <a:ext cx="5486400" cy="44196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45" name="Google Shape;7445;p121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6" name="Google Shape;7446;p121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7" name="Google Shape;7447;p121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454" name="Shape 7454"/>
        <p:cNvGrpSpPr/>
        <p:nvPr/>
      </p:nvGrpSpPr>
      <p:grpSpPr>
        <a:xfrm>
          <a:off x="0" y="0"/>
          <a:ext cx="0" cy="0"/>
          <a:chOff x="0" y="0"/>
          <a:chExt cx="0" cy="0"/>
        </a:xfrm>
      </p:grpSpPr>
      <p:sp>
        <p:nvSpPr>
          <p:cNvPr id="7455" name="Google Shape;7455;p1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6" name="Google Shape;7456;p1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7" name="Google Shape;7457;p1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458" name="Shape 7458"/>
        <p:cNvGrpSpPr/>
        <p:nvPr/>
      </p:nvGrpSpPr>
      <p:grpSpPr>
        <a:xfrm>
          <a:off x="0" y="0"/>
          <a:ext cx="0" cy="0"/>
          <a:chOff x="0" y="0"/>
          <a:chExt cx="0" cy="0"/>
        </a:xfrm>
      </p:grpSpPr>
      <p:sp>
        <p:nvSpPr>
          <p:cNvPr id="7459" name="Google Shape;7459;p12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0" name="Google Shape;7460;p1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1" name="Google Shape;7461;p1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2" name="Google Shape;7462;p1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463" name="Shape 7463"/>
        <p:cNvGrpSpPr/>
        <p:nvPr/>
      </p:nvGrpSpPr>
      <p:grpSpPr>
        <a:xfrm>
          <a:off x="0" y="0"/>
          <a:ext cx="0" cy="0"/>
          <a:chOff x="0" y="0"/>
          <a:chExt cx="0" cy="0"/>
        </a:xfrm>
      </p:grpSpPr>
      <p:sp>
        <p:nvSpPr>
          <p:cNvPr id="7464" name="Google Shape;7464;p122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5" name="Google Shape;7465;p122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7466" name="Google Shape;7466;p1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7" name="Google Shape;7467;p1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8" name="Google Shape;7468;p1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469" name="Shape 7469"/>
        <p:cNvGrpSpPr/>
        <p:nvPr/>
      </p:nvGrpSpPr>
      <p:grpSpPr>
        <a:xfrm>
          <a:off x="0" y="0"/>
          <a:ext cx="0" cy="0"/>
          <a:chOff x="0" y="0"/>
          <a:chExt cx="0" cy="0"/>
        </a:xfrm>
      </p:grpSpPr>
      <p:sp>
        <p:nvSpPr>
          <p:cNvPr id="7470" name="Google Shape;7470;p1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1" name="Google Shape;7471;p12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472" name="Google Shape;7472;p1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3" name="Google Shape;7473;p1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4" name="Google Shape;7474;p1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475" name="Shape 7475"/>
        <p:cNvGrpSpPr/>
        <p:nvPr/>
      </p:nvGrpSpPr>
      <p:grpSpPr>
        <a:xfrm>
          <a:off x="0" y="0"/>
          <a:ext cx="0" cy="0"/>
          <a:chOff x="0" y="0"/>
          <a:chExt cx="0" cy="0"/>
        </a:xfrm>
      </p:grpSpPr>
      <p:sp>
        <p:nvSpPr>
          <p:cNvPr id="7476" name="Google Shape;7476;p122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7" name="Google Shape;7477;p122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7478" name="Google Shape;7478;p1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9" name="Google Shape;7479;p1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0" name="Google Shape;7480;p1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481" name="Shape 7481"/>
        <p:cNvGrpSpPr/>
        <p:nvPr/>
      </p:nvGrpSpPr>
      <p:grpSpPr>
        <a:xfrm>
          <a:off x="0" y="0"/>
          <a:ext cx="0" cy="0"/>
          <a:chOff x="0" y="0"/>
          <a:chExt cx="0" cy="0"/>
        </a:xfrm>
      </p:grpSpPr>
      <p:sp>
        <p:nvSpPr>
          <p:cNvPr id="7482" name="Google Shape;7482;p1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83" name="Google Shape;7483;p1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4" name="Google Shape;7484;p1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5" name="Google Shape;7485;p1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6" name="Google Shape;7486;p1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7" name="Google Shape;7487;p1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488" name="Shape 7488"/>
        <p:cNvGrpSpPr/>
        <p:nvPr/>
      </p:nvGrpSpPr>
      <p:grpSpPr>
        <a:xfrm>
          <a:off x="0" y="0"/>
          <a:ext cx="0" cy="0"/>
          <a:chOff x="0" y="0"/>
          <a:chExt cx="0" cy="0"/>
        </a:xfrm>
      </p:grpSpPr>
      <p:sp>
        <p:nvSpPr>
          <p:cNvPr id="7489" name="Google Shape;7489;p122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0" name="Google Shape;7490;p122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1" name="Google Shape;7491;p122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2" name="Google Shape;7492;p122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3" name="Google Shape;7493;p122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4" name="Google Shape;7494;p12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5" name="Google Shape;7495;p12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6" name="Google Shape;7496;p12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497" name="Shape 7497"/>
        <p:cNvGrpSpPr/>
        <p:nvPr/>
      </p:nvGrpSpPr>
      <p:grpSpPr>
        <a:xfrm>
          <a:off x="0" y="0"/>
          <a:ext cx="0" cy="0"/>
          <a:chOff x="0" y="0"/>
          <a:chExt cx="0" cy="0"/>
        </a:xfrm>
      </p:grpSpPr>
      <p:sp>
        <p:nvSpPr>
          <p:cNvPr id="7498" name="Google Shape;7498;p12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9" name="Google Shape;7499;p12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0" name="Google Shape;7500;p12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1" name="Google Shape;7501;p12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502" name="Shape 7502"/>
        <p:cNvGrpSpPr/>
        <p:nvPr/>
      </p:nvGrpSpPr>
      <p:grpSpPr>
        <a:xfrm>
          <a:off x="0" y="0"/>
          <a:ext cx="0" cy="0"/>
          <a:chOff x="0" y="0"/>
          <a:chExt cx="0" cy="0"/>
        </a:xfrm>
      </p:grpSpPr>
      <p:sp>
        <p:nvSpPr>
          <p:cNvPr id="7503" name="Google Shape;7503;p122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4" name="Google Shape;7504;p122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7505" name="Google Shape;7505;p122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06" name="Google Shape;7506;p12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7" name="Google Shape;7507;p12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8" name="Google Shape;7508;p12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1" name="Shape 871"/>
        <p:cNvGrpSpPr/>
        <p:nvPr/>
      </p:nvGrpSpPr>
      <p:grpSpPr>
        <a:xfrm>
          <a:off x="0" y="0"/>
          <a:ext cx="0" cy="0"/>
          <a:chOff x="0" y="0"/>
          <a:chExt cx="0" cy="0"/>
        </a:xfrm>
      </p:grpSpPr>
      <p:sp>
        <p:nvSpPr>
          <p:cNvPr id="872" name="Google Shape;872;p123"/>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509" name="Shape 7509"/>
        <p:cNvGrpSpPr/>
        <p:nvPr/>
      </p:nvGrpSpPr>
      <p:grpSpPr>
        <a:xfrm>
          <a:off x="0" y="0"/>
          <a:ext cx="0" cy="0"/>
          <a:chOff x="0" y="0"/>
          <a:chExt cx="0" cy="0"/>
        </a:xfrm>
      </p:grpSpPr>
      <p:sp>
        <p:nvSpPr>
          <p:cNvPr id="7510" name="Google Shape;7510;p123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1" name="Google Shape;7511;p1230"/>
          <p:cNvSpPr/>
          <p:nvPr>
            <p:ph idx="2" type="pic"/>
          </p:nvPr>
        </p:nvSpPr>
        <p:spPr>
          <a:xfrm>
            <a:off x="1792288" y="612775"/>
            <a:ext cx="5486400" cy="4114800"/>
          </a:xfrm>
          <a:prstGeom prst="rect">
            <a:avLst/>
          </a:prstGeom>
          <a:noFill/>
          <a:ln>
            <a:noFill/>
          </a:ln>
        </p:spPr>
      </p:sp>
      <p:sp>
        <p:nvSpPr>
          <p:cNvPr id="7512" name="Google Shape;7512;p123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13" name="Google Shape;7513;p12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4" name="Google Shape;7514;p12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5" name="Google Shape;7515;p12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516" name="Shape 7516"/>
        <p:cNvGrpSpPr/>
        <p:nvPr/>
      </p:nvGrpSpPr>
      <p:grpSpPr>
        <a:xfrm>
          <a:off x="0" y="0"/>
          <a:ext cx="0" cy="0"/>
          <a:chOff x="0" y="0"/>
          <a:chExt cx="0" cy="0"/>
        </a:xfrm>
      </p:grpSpPr>
      <p:sp>
        <p:nvSpPr>
          <p:cNvPr id="7517" name="Google Shape;7517;p12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8" name="Google Shape;7518;p123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19" name="Google Shape;7519;p123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0" name="Google Shape;7520;p123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1" name="Google Shape;7521;p123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522" name="Shape 7522"/>
        <p:cNvGrpSpPr/>
        <p:nvPr/>
      </p:nvGrpSpPr>
      <p:grpSpPr>
        <a:xfrm>
          <a:off x="0" y="0"/>
          <a:ext cx="0" cy="0"/>
          <a:chOff x="0" y="0"/>
          <a:chExt cx="0" cy="0"/>
        </a:xfrm>
      </p:grpSpPr>
      <p:sp>
        <p:nvSpPr>
          <p:cNvPr id="7523" name="Google Shape;7523;p123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24" name="Google Shape;7524;p123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25" name="Google Shape;7525;p123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6" name="Google Shape;7526;p123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7" name="Google Shape;7527;p123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541" name="Shape 7541"/>
        <p:cNvGrpSpPr/>
        <p:nvPr/>
      </p:nvGrpSpPr>
      <p:grpSpPr>
        <a:xfrm>
          <a:off x="0" y="0"/>
          <a:ext cx="0" cy="0"/>
          <a:chOff x="0" y="0"/>
          <a:chExt cx="0" cy="0"/>
        </a:xfrm>
      </p:grpSpPr>
      <p:sp>
        <p:nvSpPr>
          <p:cNvPr id="7542" name="Google Shape;7542;p1234"/>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3" name="Google Shape;7543;p1234"/>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44" name="Google Shape;7544;p123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5" name="Google Shape;7545;p123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6" name="Google Shape;7546;p123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547" name="Shape 7547"/>
        <p:cNvGrpSpPr/>
        <p:nvPr/>
      </p:nvGrpSpPr>
      <p:grpSpPr>
        <a:xfrm>
          <a:off x="0" y="0"/>
          <a:ext cx="0" cy="0"/>
          <a:chOff x="0" y="0"/>
          <a:chExt cx="0" cy="0"/>
        </a:xfrm>
      </p:grpSpPr>
      <p:grpSp>
        <p:nvGrpSpPr>
          <p:cNvPr id="7548" name="Google Shape;7548;p1235"/>
          <p:cNvGrpSpPr/>
          <p:nvPr/>
        </p:nvGrpSpPr>
        <p:grpSpPr>
          <a:xfrm>
            <a:off x="0" y="2438400"/>
            <a:ext cx="9009063" cy="1052513"/>
            <a:chOff x="0" y="1536"/>
            <a:chExt cx="5675" cy="663"/>
          </a:xfrm>
        </p:grpSpPr>
        <p:grpSp>
          <p:nvGrpSpPr>
            <p:cNvPr id="7549" name="Google Shape;7549;p1235"/>
            <p:cNvGrpSpPr/>
            <p:nvPr/>
          </p:nvGrpSpPr>
          <p:grpSpPr>
            <a:xfrm>
              <a:off x="183" y="1604"/>
              <a:ext cx="448" cy="299"/>
              <a:chOff x="720" y="336"/>
              <a:chExt cx="624" cy="432"/>
            </a:xfrm>
          </p:grpSpPr>
          <p:sp>
            <p:nvSpPr>
              <p:cNvPr id="7550" name="Google Shape;7550;p123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1" name="Google Shape;7551;p123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7552" name="Google Shape;7552;p1235"/>
            <p:cNvGrpSpPr/>
            <p:nvPr/>
          </p:nvGrpSpPr>
          <p:grpSpPr>
            <a:xfrm>
              <a:off x="261" y="1870"/>
              <a:ext cx="465" cy="299"/>
              <a:chOff x="912" y="2640"/>
              <a:chExt cx="672" cy="432"/>
            </a:xfrm>
          </p:grpSpPr>
          <p:sp>
            <p:nvSpPr>
              <p:cNvPr id="7553" name="Google Shape;7553;p123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4" name="Google Shape;7554;p123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5" name="Google Shape;7555;p123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6" name="Google Shape;7556;p123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7" name="Google Shape;7557;p123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8" name="Google Shape;7558;p1235"/>
          <p:cNvSpPr txBox="1"/>
          <p:nvPr>
            <p:ph type="ctrTitle"/>
          </p:nvPr>
        </p:nvSpPr>
        <p:spPr>
          <a:xfrm>
            <a:off x="990600" y="1828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59" name="Google Shape;7559;p123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560" name="Google Shape;7560;p123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1" name="Google Shape;7561;p123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2" name="Google Shape;7562;p123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563" name="Shape 7563"/>
        <p:cNvGrpSpPr/>
        <p:nvPr/>
      </p:nvGrpSpPr>
      <p:grpSpPr>
        <a:xfrm>
          <a:off x="0" y="0"/>
          <a:ext cx="0" cy="0"/>
          <a:chOff x="0" y="0"/>
          <a:chExt cx="0" cy="0"/>
        </a:xfrm>
      </p:grpSpPr>
      <p:sp>
        <p:nvSpPr>
          <p:cNvPr id="7564" name="Google Shape;7564;p12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5" name="Google Shape;7565;p12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566" name="Google Shape;7566;p1236"/>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7" name="Google Shape;7567;p1236"/>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8" name="Google Shape;7568;p1236"/>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569" name="Shape 7569"/>
        <p:cNvGrpSpPr/>
        <p:nvPr/>
      </p:nvGrpSpPr>
      <p:grpSpPr>
        <a:xfrm>
          <a:off x="0" y="0"/>
          <a:ext cx="0" cy="0"/>
          <a:chOff x="0" y="0"/>
          <a:chExt cx="0" cy="0"/>
        </a:xfrm>
      </p:grpSpPr>
      <p:sp>
        <p:nvSpPr>
          <p:cNvPr id="7570" name="Google Shape;7570;p1237"/>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1" name="Google Shape;7571;p1237"/>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2" name="Google Shape;7572;p1237"/>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3" name="Google Shape;7573;p1237"/>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4" name="Google Shape;7574;p1237"/>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5" name="Google Shape;7575;p1237"/>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576" name="Shape 7576"/>
        <p:cNvGrpSpPr/>
        <p:nvPr/>
      </p:nvGrpSpPr>
      <p:grpSpPr>
        <a:xfrm>
          <a:off x="0" y="0"/>
          <a:ext cx="0" cy="0"/>
          <a:chOff x="0" y="0"/>
          <a:chExt cx="0" cy="0"/>
        </a:xfrm>
      </p:grpSpPr>
      <p:sp>
        <p:nvSpPr>
          <p:cNvPr id="7577" name="Google Shape;7577;p123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8" name="Google Shape;7578;p12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79" name="Google Shape;7579;p12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0" name="Google Shape;7580;p12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81" name="Google Shape;7581;p12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2" name="Google Shape;7582;p1238"/>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3" name="Google Shape;7583;p1238"/>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4" name="Google Shape;7584;p1238"/>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585" name="Shape 7585"/>
        <p:cNvGrpSpPr/>
        <p:nvPr/>
      </p:nvGrpSpPr>
      <p:grpSpPr>
        <a:xfrm>
          <a:off x="0" y="0"/>
          <a:ext cx="0" cy="0"/>
          <a:chOff x="0" y="0"/>
          <a:chExt cx="0" cy="0"/>
        </a:xfrm>
      </p:grpSpPr>
      <p:sp>
        <p:nvSpPr>
          <p:cNvPr id="7586" name="Google Shape;7586;p1239"/>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7" name="Google Shape;7587;p1239"/>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8" name="Google Shape;7588;p1239"/>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9" name="Google Shape;7589;p1239"/>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590" name="Shape 7590"/>
        <p:cNvGrpSpPr/>
        <p:nvPr/>
      </p:nvGrpSpPr>
      <p:grpSpPr>
        <a:xfrm>
          <a:off x="0" y="0"/>
          <a:ext cx="0" cy="0"/>
          <a:chOff x="0" y="0"/>
          <a:chExt cx="0" cy="0"/>
        </a:xfrm>
      </p:grpSpPr>
      <p:sp>
        <p:nvSpPr>
          <p:cNvPr id="7591" name="Google Shape;7591;p1240"/>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2" name="Google Shape;7592;p1240"/>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3" name="Google Shape;7593;p1240"/>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3" name="Shape 873"/>
        <p:cNvGrpSpPr/>
        <p:nvPr/>
      </p:nvGrpSpPr>
      <p:grpSpPr>
        <a:xfrm>
          <a:off x="0" y="0"/>
          <a:ext cx="0" cy="0"/>
          <a:chOff x="0" y="0"/>
          <a:chExt cx="0" cy="0"/>
        </a:xfrm>
      </p:grpSpPr>
    </p:spTree>
  </p:cSld>
  <p:clrMapOvr>
    <a:masterClrMapping/>
  </p:clrMapOvr>
</p:sldLayout>
</file>

<file path=ppt/slideLayouts/slideLayout1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594" name="Shape 7594"/>
        <p:cNvGrpSpPr/>
        <p:nvPr/>
      </p:nvGrpSpPr>
      <p:grpSpPr>
        <a:xfrm>
          <a:off x="0" y="0"/>
          <a:ext cx="0" cy="0"/>
          <a:chOff x="0" y="0"/>
          <a:chExt cx="0" cy="0"/>
        </a:xfrm>
      </p:grpSpPr>
      <p:sp>
        <p:nvSpPr>
          <p:cNvPr id="7595" name="Google Shape;7595;p12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6" name="Google Shape;7596;p12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597" name="Google Shape;7597;p12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598" name="Google Shape;7598;p1241"/>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9" name="Google Shape;7599;p1241"/>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0" name="Google Shape;7600;p1241"/>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01" name="Shape 7601"/>
        <p:cNvGrpSpPr/>
        <p:nvPr/>
      </p:nvGrpSpPr>
      <p:grpSpPr>
        <a:xfrm>
          <a:off x="0" y="0"/>
          <a:ext cx="0" cy="0"/>
          <a:chOff x="0" y="0"/>
          <a:chExt cx="0" cy="0"/>
        </a:xfrm>
      </p:grpSpPr>
      <p:sp>
        <p:nvSpPr>
          <p:cNvPr id="7602" name="Google Shape;7602;p12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3" name="Google Shape;7603;p1242"/>
          <p:cNvSpPr/>
          <p:nvPr>
            <p:ph idx="2" type="pic"/>
          </p:nvPr>
        </p:nvSpPr>
        <p:spPr>
          <a:xfrm>
            <a:off x="3887788" y="987425"/>
            <a:ext cx="4629150" cy="4873625"/>
          </a:xfrm>
          <a:prstGeom prst="rect">
            <a:avLst/>
          </a:prstGeom>
          <a:noFill/>
          <a:ln>
            <a:noFill/>
          </a:ln>
        </p:spPr>
      </p:sp>
      <p:sp>
        <p:nvSpPr>
          <p:cNvPr id="7604" name="Google Shape;7604;p12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605" name="Google Shape;7605;p1242"/>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6" name="Google Shape;7606;p1242"/>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7" name="Google Shape;7607;p1242"/>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08" name="Shape 7608"/>
        <p:cNvGrpSpPr/>
        <p:nvPr/>
      </p:nvGrpSpPr>
      <p:grpSpPr>
        <a:xfrm>
          <a:off x="0" y="0"/>
          <a:ext cx="0" cy="0"/>
          <a:chOff x="0" y="0"/>
          <a:chExt cx="0" cy="0"/>
        </a:xfrm>
      </p:grpSpPr>
      <p:sp>
        <p:nvSpPr>
          <p:cNvPr id="7609" name="Google Shape;7609;p124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0" name="Google Shape;7610;p1243"/>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1" name="Google Shape;7611;p124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2" name="Google Shape;7612;p124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3" name="Google Shape;7613;p124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14" name="Shape 7614"/>
        <p:cNvGrpSpPr/>
        <p:nvPr/>
      </p:nvGrpSpPr>
      <p:grpSpPr>
        <a:xfrm>
          <a:off x="0" y="0"/>
          <a:ext cx="0" cy="0"/>
          <a:chOff x="0" y="0"/>
          <a:chExt cx="0" cy="0"/>
        </a:xfrm>
      </p:grpSpPr>
      <p:sp>
        <p:nvSpPr>
          <p:cNvPr id="7615" name="Google Shape;7615;p1244"/>
          <p:cNvSpPr txBox="1"/>
          <p:nvPr>
            <p:ph type="title"/>
          </p:nvPr>
        </p:nvSpPr>
        <p:spPr>
          <a:xfrm rot="5400000">
            <a:off x="5222082" y="2399506"/>
            <a:ext cx="5514975"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6" name="Google Shape;7616;p1244"/>
          <p:cNvSpPr txBox="1"/>
          <p:nvPr>
            <p:ph idx="1" type="body"/>
          </p:nvPr>
        </p:nvSpPr>
        <p:spPr>
          <a:xfrm rot="5400000">
            <a:off x="1243807" y="524669"/>
            <a:ext cx="5514975"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7" name="Google Shape;7617;p124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8" name="Google Shape;7618;p124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9" name="Google Shape;7619;p124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626" name="Shape 7626"/>
        <p:cNvGrpSpPr/>
        <p:nvPr/>
      </p:nvGrpSpPr>
      <p:grpSpPr>
        <a:xfrm>
          <a:off x="0" y="0"/>
          <a:ext cx="0" cy="0"/>
          <a:chOff x="0" y="0"/>
          <a:chExt cx="0" cy="0"/>
        </a:xfrm>
      </p:grpSpPr>
      <p:sp>
        <p:nvSpPr>
          <p:cNvPr id="7627" name="Google Shape;7627;p124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8" name="Google Shape;7628;p124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9" name="Google Shape;7629;p124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630" name="Shape 7630"/>
        <p:cNvGrpSpPr/>
        <p:nvPr/>
      </p:nvGrpSpPr>
      <p:grpSpPr>
        <a:xfrm>
          <a:off x="0" y="0"/>
          <a:ext cx="0" cy="0"/>
          <a:chOff x="0" y="0"/>
          <a:chExt cx="0" cy="0"/>
        </a:xfrm>
      </p:grpSpPr>
      <p:sp>
        <p:nvSpPr>
          <p:cNvPr id="7631" name="Google Shape;7631;p1247"/>
          <p:cNvSpPr txBox="1"/>
          <p:nvPr>
            <p:ph type="ctrTitle"/>
          </p:nvPr>
        </p:nvSpPr>
        <p:spPr>
          <a:xfrm>
            <a:off x="1143000" y="1122164"/>
            <a:ext cx="6858000" cy="2387203"/>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2" name="Google Shape;7632;p1247"/>
          <p:cNvSpPr txBox="1"/>
          <p:nvPr>
            <p:ph idx="1" type="subTitle"/>
          </p:nvPr>
        </p:nvSpPr>
        <p:spPr>
          <a:xfrm>
            <a:off x="1143000" y="3601640"/>
            <a:ext cx="6858000" cy="1656458"/>
          </a:xfrm>
          <a:prstGeom prst="rect">
            <a:avLst/>
          </a:prstGeom>
          <a:noFill/>
          <a:ln>
            <a:noFill/>
          </a:ln>
        </p:spPr>
        <p:txBody>
          <a:bodyPr anchorCtr="0" anchor="t" bIns="48325" lIns="96650" spcFirstLastPara="1" rIns="96650" wrap="square" tIns="48325">
            <a:noAutofit/>
          </a:bodyPr>
          <a:lstStyle>
            <a:lvl1pPr lvl="0" algn="ctr">
              <a:spcBef>
                <a:spcPts val="450"/>
              </a:spcBef>
              <a:spcAft>
                <a:spcPts val="0"/>
              </a:spcAft>
              <a:buClr>
                <a:schemeClr val="dk1"/>
              </a:buClr>
              <a:buSzPts val="2250"/>
              <a:buFont typeface="Arial"/>
              <a:buNone/>
              <a:defRPr sz="2250"/>
            </a:lvl1pPr>
            <a:lvl2pPr lvl="1" algn="ctr">
              <a:spcBef>
                <a:spcPts val="375"/>
              </a:spcBef>
              <a:spcAft>
                <a:spcPts val="0"/>
              </a:spcAft>
              <a:buClr>
                <a:schemeClr val="dk1"/>
              </a:buClr>
              <a:buSzPts val="1875"/>
              <a:buFont typeface="Arial"/>
              <a:buNone/>
              <a:defRPr sz="1875"/>
            </a:lvl2pPr>
            <a:lvl3pPr lvl="2" algn="ctr">
              <a:spcBef>
                <a:spcPts val="338"/>
              </a:spcBef>
              <a:spcAft>
                <a:spcPts val="0"/>
              </a:spcAft>
              <a:buClr>
                <a:schemeClr val="dk1"/>
              </a:buClr>
              <a:buSzPts val="1688"/>
              <a:buFont typeface="Arial"/>
              <a:buNone/>
              <a:defRPr sz="1687"/>
            </a:lvl3pPr>
            <a:lvl4pPr lvl="3" algn="ctr">
              <a:spcBef>
                <a:spcPts val="300"/>
              </a:spcBef>
              <a:spcAft>
                <a:spcPts val="0"/>
              </a:spcAft>
              <a:buClr>
                <a:schemeClr val="dk1"/>
              </a:buClr>
              <a:buSzPts val="1500"/>
              <a:buFont typeface="Arial"/>
              <a:buNone/>
              <a:defRPr sz="1500"/>
            </a:lvl4pPr>
            <a:lvl5pPr lvl="4" algn="ctr">
              <a:spcBef>
                <a:spcPts val="300"/>
              </a:spcBef>
              <a:spcAft>
                <a:spcPts val="0"/>
              </a:spcAft>
              <a:buClr>
                <a:schemeClr val="dk1"/>
              </a:buClr>
              <a:buSzPts val="1500"/>
              <a:buFont typeface="Arial"/>
              <a:buNone/>
              <a:defRPr sz="1500"/>
            </a:lvl5pPr>
            <a:lvl6pPr lvl="5" algn="ctr">
              <a:lnSpc>
                <a:spcPct val="90000"/>
              </a:lnSpc>
              <a:spcBef>
                <a:spcPts val="469"/>
              </a:spcBef>
              <a:spcAft>
                <a:spcPts val="0"/>
              </a:spcAft>
              <a:buClr>
                <a:schemeClr val="dk1"/>
              </a:buClr>
              <a:buSzPts val="1500"/>
              <a:buNone/>
              <a:defRPr sz="1500"/>
            </a:lvl6pPr>
            <a:lvl7pPr lvl="6" algn="ctr">
              <a:lnSpc>
                <a:spcPct val="90000"/>
              </a:lnSpc>
              <a:spcBef>
                <a:spcPts val="469"/>
              </a:spcBef>
              <a:spcAft>
                <a:spcPts val="0"/>
              </a:spcAft>
              <a:buClr>
                <a:schemeClr val="dk1"/>
              </a:buClr>
              <a:buSzPts val="1500"/>
              <a:buNone/>
              <a:defRPr sz="1500"/>
            </a:lvl7pPr>
            <a:lvl8pPr lvl="7" algn="ctr">
              <a:lnSpc>
                <a:spcPct val="90000"/>
              </a:lnSpc>
              <a:spcBef>
                <a:spcPts val="469"/>
              </a:spcBef>
              <a:spcAft>
                <a:spcPts val="0"/>
              </a:spcAft>
              <a:buClr>
                <a:schemeClr val="dk1"/>
              </a:buClr>
              <a:buSzPts val="1500"/>
              <a:buNone/>
              <a:defRPr sz="1500"/>
            </a:lvl8pPr>
            <a:lvl9pPr lvl="8" algn="ctr">
              <a:lnSpc>
                <a:spcPct val="90000"/>
              </a:lnSpc>
              <a:spcBef>
                <a:spcPts val="469"/>
              </a:spcBef>
              <a:spcAft>
                <a:spcPts val="0"/>
              </a:spcAft>
              <a:buClr>
                <a:schemeClr val="dk1"/>
              </a:buClr>
              <a:buSzPts val="1500"/>
              <a:buNone/>
              <a:defRPr sz="1500"/>
            </a:lvl9pPr>
          </a:lstStyle>
          <a:p/>
        </p:txBody>
      </p:sp>
      <p:sp>
        <p:nvSpPr>
          <p:cNvPr id="7633" name="Google Shape;7633;p1247"/>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4" name="Google Shape;7634;p1247"/>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5" name="Google Shape;7635;p1247"/>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636" name="Shape 7636"/>
        <p:cNvGrpSpPr/>
        <p:nvPr/>
      </p:nvGrpSpPr>
      <p:grpSpPr>
        <a:xfrm>
          <a:off x="0" y="0"/>
          <a:ext cx="0" cy="0"/>
          <a:chOff x="0" y="0"/>
          <a:chExt cx="0" cy="0"/>
        </a:xfrm>
      </p:grpSpPr>
      <p:sp>
        <p:nvSpPr>
          <p:cNvPr id="7637" name="Google Shape;7637;p1248"/>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8" name="Google Shape;7638;p1248"/>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39" name="Google Shape;7639;p1248"/>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0" name="Google Shape;7640;p1248"/>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1" name="Google Shape;7641;p1248"/>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642" name="Shape 7642"/>
        <p:cNvGrpSpPr/>
        <p:nvPr/>
      </p:nvGrpSpPr>
      <p:grpSpPr>
        <a:xfrm>
          <a:off x="0" y="0"/>
          <a:ext cx="0" cy="0"/>
          <a:chOff x="0" y="0"/>
          <a:chExt cx="0" cy="0"/>
        </a:xfrm>
      </p:grpSpPr>
      <p:sp>
        <p:nvSpPr>
          <p:cNvPr id="7643" name="Google Shape;7643;p1249"/>
          <p:cNvSpPr txBox="1"/>
          <p:nvPr>
            <p:ph type="title"/>
          </p:nvPr>
        </p:nvSpPr>
        <p:spPr>
          <a:xfrm>
            <a:off x="624417" y="1710036"/>
            <a:ext cx="7886095" cy="2853035"/>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44" name="Google Shape;7644;p1249"/>
          <p:cNvSpPr txBox="1"/>
          <p:nvPr>
            <p:ph idx="1" type="body"/>
          </p:nvPr>
        </p:nvSpPr>
        <p:spPr>
          <a:xfrm>
            <a:off x="624417" y="4589859"/>
            <a:ext cx="7886095" cy="1500188"/>
          </a:xfrm>
          <a:prstGeom prst="rect">
            <a:avLst/>
          </a:prstGeom>
          <a:noFill/>
          <a:ln>
            <a:noFill/>
          </a:ln>
        </p:spPr>
        <p:txBody>
          <a:bodyPr anchorCtr="0" anchor="t"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sz="2250"/>
            </a:lvl1pPr>
            <a:lvl2pPr indent="-228600" lvl="1" marL="914400" algn="l">
              <a:spcBef>
                <a:spcPts val="375"/>
              </a:spcBef>
              <a:spcAft>
                <a:spcPts val="0"/>
              </a:spcAft>
              <a:buClr>
                <a:schemeClr val="dk1"/>
              </a:buClr>
              <a:buSzPts val="1875"/>
              <a:buFont typeface="Arial"/>
              <a:buNone/>
              <a:defRPr sz="1875"/>
            </a:lvl2pPr>
            <a:lvl3pPr indent="-228600" lvl="2" marL="1371600" algn="l">
              <a:spcBef>
                <a:spcPts val="338"/>
              </a:spcBef>
              <a:spcAft>
                <a:spcPts val="0"/>
              </a:spcAft>
              <a:buClr>
                <a:schemeClr val="dk1"/>
              </a:buClr>
              <a:buSzPts val="1688"/>
              <a:buFont typeface="Arial"/>
              <a:buNone/>
              <a:defRPr sz="1687"/>
            </a:lvl3pPr>
            <a:lvl4pPr indent="-228600" lvl="3" marL="1828800" algn="l">
              <a:spcBef>
                <a:spcPts val="300"/>
              </a:spcBef>
              <a:spcAft>
                <a:spcPts val="0"/>
              </a:spcAft>
              <a:buClr>
                <a:schemeClr val="dk1"/>
              </a:buClr>
              <a:buSzPts val="1500"/>
              <a:buFont typeface="Arial"/>
              <a:buNone/>
              <a:defRPr sz="1500"/>
            </a:lvl4pPr>
            <a:lvl5pPr indent="-228600" lvl="4" marL="2286000" algn="l">
              <a:spcBef>
                <a:spcPts val="300"/>
              </a:spcBef>
              <a:spcAft>
                <a:spcPts val="0"/>
              </a:spcAft>
              <a:buClr>
                <a:schemeClr val="dk1"/>
              </a:buClr>
              <a:buSzPts val="1500"/>
              <a:buFont typeface="Arial"/>
              <a:buNone/>
              <a:defRPr sz="1500"/>
            </a:lvl5pPr>
            <a:lvl6pPr indent="-228600" lvl="5" marL="2743200" algn="l">
              <a:lnSpc>
                <a:spcPct val="90000"/>
              </a:lnSpc>
              <a:spcBef>
                <a:spcPts val="469"/>
              </a:spcBef>
              <a:spcAft>
                <a:spcPts val="0"/>
              </a:spcAft>
              <a:buClr>
                <a:schemeClr val="dk1"/>
              </a:buClr>
              <a:buSzPts val="1500"/>
              <a:buNone/>
              <a:defRPr sz="1500"/>
            </a:lvl6pPr>
            <a:lvl7pPr indent="-228600" lvl="6" marL="3200400" algn="l">
              <a:lnSpc>
                <a:spcPct val="90000"/>
              </a:lnSpc>
              <a:spcBef>
                <a:spcPts val="469"/>
              </a:spcBef>
              <a:spcAft>
                <a:spcPts val="0"/>
              </a:spcAft>
              <a:buClr>
                <a:schemeClr val="dk1"/>
              </a:buClr>
              <a:buSzPts val="1500"/>
              <a:buNone/>
              <a:defRPr sz="1500"/>
            </a:lvl7pPr>
            <a:lvl8pPr indent="-228600" lvl="7" marL="3657600" algn="l">
              <a:lnSpc>
                <a:spcPct val="90000"/>
              </a:lnSpc>
              <a:spcBef>
                <a:spcPts val="469"/>
              </a:spcBef>
              <a:spcAft>
                <a:spcPts val="0"/>
              </a:spcAft>
              <a:buClr>
                <a:schemeClr val="dk1"/>
              </a:buClr>
              <a:buSzPts val="1500"/>
              <a:buNone/>
              <a:defRPr sz="1500"/>
            </a:lvl8pPr>
            <a:lvl9pPr indent="-228600" lvl="8" marL="4114800" algn="l">
              <a:lnSpc>
                <a:spcPct val="90000"/>
              </a:lnSpc>
              <a:spcBef>
                <a:spcPts val="469"/>
              </a:spcBef>
              <a:spcAft>
                <a:spcPts val="0"/>
              </a:spcAft>
              <a:buClr>
                <a:schemeClr val="dk1"/>
              </a:buClr>
              <a:buSzPts val="1500"/>
              <a:buNone/>
              <a:defRPr sz="1500"/>
            </a:lvl9pPr>
          </a:lstStyle>
          <a:p/>
        </p:txBody>
      </p:sp>
      <p:sp>
        <p:nvSpPr>
          <p:cNvPr id="7645" name="Google Shape;7645;p1249"/>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6" name="Google Shape;7646;p1249"/>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7" name="Google Shape;7647;p1249"/>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648" name="Shape 7648"/>
        <p:cNvGrpSpPr/>
        <p:nvPr/>
      </p:nvGrpSpPr>
      <p:grpSpPr>
        <a:xfrm>
          <a:off x="0" y="0"/>
          <a:ext cx="0" cy="0"/>
          <a:chOff x="0" y="0"/>
          <a:chExt cx="0" cy="0"/>
        </a:xfrm>
      </p:grpSpPr>
      <p:sp>
        <p:nvSpPr>
          <p:cNvPr id="7649" name="Google Shape;7649;p1250"/>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0" name="Google Shape;7650;p1250"/>
          <p:cNvSpPr txBox="1"/>
          <p:nvPr>
            <p:ph idx="1" type="body"/>
          </p:nvPr>
        </p:nvSpPr>
        <p:spPr>
          <a:xfrm>
            <a:off x="456596"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1" name="Google Shape;7651;p1250"/>
          <p:cNvSpPr txBox="1"/>
          <p:nvPr>
            <p:ph idx="2" type="body"/>
          </p:nvPr>
        </p:nvSpPr>
        <p:spPr>
          <a:xfrm>
            <a:off x="4644572"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2" name="Google Shape;7652;p1250"/>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3" name="Google Shape;7653;p1250"/>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4" name="Google Shape;7654;p1250"/>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655" name="Shape 7655"/>
        <p:cNvGrpSpPr/>
        <p:nvPr/>
      </p:nvGrpSpPr>
      <p:grpSpPr>
        <a:xfrm>
          <a:off x="0" y="0"/>
          <a:ext cx="0" cy="0"/>
          <a:chOff x="0" y="0"/>
          <a:chExt cx="0" cy="0"/>
        </a:xfrm>
      </p:grpSpPr>
      <p:sp>
        <p:nvSpPr>
          <p:cNvPr id="7656" name="Google Shape;7656;p1251"/>
          <p:cNvSpPr txBox="1"/>
          <p:nvPr>
            <p:ph type="title"/>
          </p:nvPr>
        </p:nvSpPr>
        <p:spPr>
          <a:xfrm>
            <a:off x="630465" y="364629"/>
            <a:ext cx="7886095" cy="1326058"/>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7" name="Google Shape;7657;p1251"/>
          <p:cNvSpPr txBox="1"/>
          <p:nvPr>
            <p:ph idx="1" type="body"/>
          </p:nvPr>
        </p:nvSpPr>
        <p:spPr>
          <a:xfrm>
            <a:off x="630465" y="1681758"/>
            <a:ext cx="3867452"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58" name="Google Shape;7658;p1251"/>
          <p:cNvSpPr txBox="1"/>
          <p:nvPr>
            <p:ph idx="2" type="body"/>
          </p:nvPr>
        </p:nvSpPr>
        <p:spPr>
          <a:xfrm>
            <a:off x="630465" y="2504778"/>
            <a:ext cx="3867452"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9" name="Google Shape;7659;p1251"/>
          <p:cNvSpPr txBox="1"/>
          <p:nvPr>
            <p:ph idx="3" type="body"/>
          </p:nvPr>
        </p:nvSpPr>
        <p:spPr>
          <a:xfrm>
            <a:off x="4629453" y="1681758"/>
            <a:ext cx="3887108"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60" name="Google Shape;7660;p1251"/>
          <p:cNvSpPr txBox="1"/>
          <p:nvPr>
            <p:ph idx="4" type="body"/>
          </p:nvPr>
        </p:nvSpPr>
        <p:spPr>
          <a:xfrm>
            <a:off x="4629453" y="2504778"/>
            <a:ext cx="3887108"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61" name="Google Shape;7661;p1251"/>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2" name="Google Shape;7662;p1251"/>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3" name="Google Shape;7663;p1251"/>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 name="Shape 874"/>
        <p:cNvGrpSpPr/>
        <p:nvPr/>
      </p:nvGrpSpPr>
      <p:grpSpPr>
        <a:xfrm>
          <a:off x="0" y="0"/>
          <a:ext cx="0" cy="0"/>
          <a:chOff x="0" y="0"/>
          <a:chExt cx="0" cy="0"/>
        </a:xfrm>
      </p:grpSpPr>
      <p:sp>
        <p:nvSpPr>
          <p:cNvPr id="875" name="Google Shape;875;p12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6" name="Google Shape;876;p12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7" name="Google Shape;877;p12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664" name="Shape 7664"/>
        <p:cNvGrpSpPr/>
        <p:nvPr/>
      </p:nvGrpSpPr>
      <p:grpSpPr>
        <a:xfrm>
          <a:off x="0" y="0"/>
          <a:ext cx="0" cy="0"/>
          <a:chOff x="0" y="0"/>
          <a:chExt cx="0" cy="0"/>
        </a:xfrm>
      </p:grpSpPr>
      <p:sp>
        <p:nvSpPr>
          <p:cNvPr id="7665" name="Google Shape;7665;p1252"/>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66" name="Google Shape;7666;p1252"/>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7" name="Google Shape;7667;p1252"/>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8" name="Google Shape;7668;p1252"/>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669" name="Shape 7669"/>
        <p:cNvGrpSpPr/>
        <p:nvPr/>
      </p:nvGrpSpPr>
      <p:grpSpPr>
        <a:xfrm>
          <a:off x="0" y="0"/>
          <a:ext cx="0" cy="0"/>
          <a:chOff x="0" y="0"/>
          <a:chExt cx="0" cy="0"/>
        </a:xfrm>
      </p:grpSpPr>
      <p:sp>
        <p:nvSpPr>
          <p:cNvPr id="7670" name="Google Shape;7670;p1253"/>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1" name="Google Shape;7671;p1253"/>
          <p:cNvSpPr txBox="1"/>
          <p:nvPr>
            <p:ph idx="1" type="body"/>
          </p:nvPr>
        </p:nvSpPr>
        <p:spPr>
          <a:xfrm>
            <a:off x="3887108" y="986731"/>
            <a:ext cx="4629452" cy="4874121"/>
          </a:xfrm>
          <a:prstGeom prst="rect">
            <a:avLst/>
          </a:prstGeom>
          <a:noFill/>
          <a:ln>
            <a:noFill/>
          </a:ln>
        </p:spPr>
        <p:txBody>
          <a:bodyPr anchorCtr="0" anchor="t" bIns="48325" lIns="96650" spcFirstLastPara="1" rIns="96650" wrap="square" tIns="48325">
            <a:noAutofit/>
          </a:bodyPr>
          <a:lstStyle>
            <a:lvl1pPr indent="-419100" lvl="0" marL="457200" algn="l">
              <a:spcBef>
                <a:spcPts val="600"/>
              </a:spcBef>
              <a:spcAft>
                <a:spcPts val="0"/>
              </a:spcAft>
              <a:buClr>
                <a:schemeClr val="dk1"/>
              </a:buClr>
              <a:buSzPts val="3000"/>
              <a:buFont typeface="Arial"/>
              <a:buChar char="•"/>
              <a:defRPr sz="3000"/>
            </a:lvl1pPr>
            <a:lvl2pPr indent="-395287" lvl="1" marL="914400" algn="l">
              <a:spcBef>
                <a:spcPts val="525"/>
              </a:spcBef>
              <a:spcAft>
                <a:spcPts val="0"/>
              </a:spcAft>
              <a:buClr>
                <a:schemeClr val="dk1"/>
              </a:buClr>
              <a:buSzPts val="2625"/>
              <a:buFont typeface="Arial"/>
              <a:buChar char="–"/>
              <a:defRPr sz="2625"/>
            </a:lvl2pPr>
            <a:lvl3pPr indent="-371475" lvl="2" marL="1371600" algn="l">
              <a:spcBef>
                <a:spcPts val="450"/>
              </a:spcBef>
              <a:spcAft>
                <a:spcPts val="0"/>
              </a:spcAft>
              <a:buClr>
                <a:schemeClr val="dk1"/>
              </a:buClr>
              <a:buSzPts val="2250"/>
              <a:buFont typeface="Arial"/>
              <a:buChar char="•"/>
              <a:defRPr sz="2250"/>
            </a:lvl3pPr>
            <a:lvl4pPr indent="-347662" lvl="3" marL="1828800" algn="l">
              <a:spcBef>
                <a:spcPts val="375"/>
              </a:spcBef>
              <a:spcAft>
                <a:spcPts val="0"/>
              </a:spcAft>
              <a:buClr>
                <a:schemeClr val="dk1"/>
              </a:buClr>
              <a:buSzPts val="1875"/>
              <a:buFont typeface="Arial"/>
              <a:buChar char="–"/>
              <a:defRPr sz="1875"/>
            </a:lvl4pPr>
            <a:lvl5pPr indent="-347662" lvl="4" marL="2286000" algn="l">
              <a:spcBef>
                <a:spcPts val="375"/>
              </a:spcBef>
              <a:spcAft>
                <a:spcPts val="0"/>
              </a:spcAft>
              <a:buClr>
                <a:schemeClr val="dk1"/>
              </a:buClr>
              <a:buSzPts val="1875"/>
              <a:buFont typeface="Arial"/>
              <a:buChar char="»"/>
              <a:defRPr sz="1875"/>
            </a:lvl5pPr>
            <a:lvl6pPr indent="-347662" lvl="5" marL="2743200" algn="l">
              <a:lnSpc>
                <a:spcPct val="90000"/>
              </a:lnSpc>
              <a:spcBef>
                <a:spcPts val="469"/>
              </a:spcBef>
              <a:spcAft>
                <a:spcPts val="0"/>
              </a:spcAft>
              <a:buClr>
                <a:schemeClr val="dk1"/>
              </a:buClr>
              <a:buSzPts val="1875"/>
              <a:buChar char="•"/>
              <a:defRPr sz="1875"/>
            </a:lvl6pPr>
            <a:lvl7pPr indent="-347662" lvl="6" marL="3200400" algn="l">
              <a:lnSpc>
                <a:spcPct val="90000"/>
              </a:lnSpc>
              <a:spcBef>
                <a:spcPts val="469"/>
              </a:spcBef>
              <a:spcAft>
                <a:spcPts val="0"/>
              </a:spcAft>
              <a:buClr>
                <a:schemeClr val="dk1"/>
              </a:buClr>
              <a:buSzPts val="1875"/>
              <a:buChar char="•"/>
              <a:defRPr sz="1875"/>
            </a:lvl7pPr>
            <a:lvl8pPr indent="-347662" lvl="7" marL="3657600" algn="l">
              <a:lnSpc>
                <a:spcPct val="90000"/>
              </a:lnSpc>
              <a:spcBef>
                <a:spcPts val="469"/>
              </a:spcBef>
              <a:spcAft>
                <a:spcPts val="0"/>
              </a:spcAft>
              <a:buClr>
                <a:schemeClr val="dk1"/>
              </a:buClr>
              <a:buSzPts val="1875"/>
              <a:buChar char="•"/>
              <a:defRPr sz="1875"/>
            </a:lvl8pPr>
            <a:lvl9pPr indent="-347662" lvl="8" marL="4114800" algn="l">
              <a:lnSpc>
                <a:spcPct val="90000"/>
              </a:lnSpc>
              <a:spcBef>
                <a:spcPts val="469"/>
              </a:spcBef>
              <a:spcAft>
                <a:spcPts val="0"/>
              </a:spcAft>
              <a:buClr>
                <a:schemeClr val="dk1"/>
              </a:buClr>
              <a:buSzPts val="1875"/>
              <a:buChar char="•"/>
              <a:defRPr sz="1875"/>
            </a:lvl9pPr>
          </a:lstStyle>
          <a:p/>
        </p:txBody>
      </p:sp>
      <p:sp>
        <p:nvSpPr>
          <p:cNvPr id="7672" name="Google Shape;7672;p1253"/>
          <p:cNvSpPr txBox="1"/>
          <p:nvPr>
            <p:ph idx="2"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73" name="Google Shape;7673;p1253"/>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4" name="Google Shape;7674;p1253"/>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5" name="Google Shape;7675;p1253"/>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76" name="Shape 7676"/>
        <p:cNvGrpSpPr/>
        <p:nvPr/>
      </p:nvGrpSpPr>
      <p:grpSpPr>
        <a:xfrm>
          <a:off x="0" y="0"/>
          <a:ext cx="0" cy="0"/>
          <a:chOff x="0" y="0"/>
          <a:chExt cx="0" cy="0"/>
        </a:xfrm>
      </p:grpSpPr>
      <p:sp>
        <p:nvSpPr>
          <p:cNvPr id="7677" name="Google Shape;7677;p1254"/>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8" name="Google Shape;7678;p1254"/>
          <p:cNvSpPr/>
          <p:nvPr>
            <p:ph idx="2" type="pic"/>
          </p:nvPr>
        </p:nvSpPr>
        <p:spPr>
          <a:xfrm>
            <a:off x="3887108" y="986731"/>
            <a:ext cx="4629452" cy="4874121"/>
          </a:xfrm>
          <a:prstGeom prst="rect">
            <a:avLst/>
          </a:prstGeom>
          <a:noFill/>
          <a:ln>
            <a:noFill/>
          </a:ln>
        </p:spPr>
      </p:sp>
      <p:sp>
        <p:nvSpPr>
          <p:cNvPr id="7679" name="Google Shape;7679;p1254"/>
          <p:cNvSpPr txBox="1"/>
          <p:nvPr>
            <p:ph idx="1"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80" name="Google Shape;7680;p1254"/>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1" name="Google Shape;7681;p1254"/>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2" name="Google Shape;7682;p1254"/>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83" name="Shape 7683"/>
        <p:cNvGrpSpPr/>
        <p:nvPr/>
      </p:nvGrpSpPr>
      <p:grpSpPr>
        <a:xfrm>
          <a:off x="0" y="0"/>
          <a:ext cx="0" cy="0"/>
          <a:chOff x="0" y="0"/>
          <a:chExt cx="0" cy="0"/>
        </a:xfrm>
      </p:grpSpPr>
      <p:sp>
        <p:nvSpPr>
          <p:cNvPr id="7684" name="Google Shape;7684;p125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85" name="Google Shape;7685;p1255"/>
          <p:cNvSpPr txBox="1"/>
          <p:nvPr>
            <p:ph idx="1" type="body"/>
          </p:nvPr>
        </p:nvSpPr>
        <p:spPr>
          <a:xfrm rot="5400000">
            <a:off x="2309069" y="-252571"/>
            <a:ext cx="4525863" cy="8230810"/>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86" name="Google Shape;7686;p125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7" name="Google Shape;7687;p125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8" name="Google Shape;7688;p125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89" name="Shape 7689"/>
        <p:cNvGrpSpPr/>
        <p:nvPr/>
      </p:nvGrpSpPr>
      <p:grpSpPr>
        <a:xfrm>
          <a:off x="0" y="0"/>
          <a:ext cx="0" cy="0"/>
          <a:chOff x="0" y="0"/>
          <a:chExt cx="0" cy="0"/>
        </a:xfrm>
      </p:grpSpPr>
      <p:sp>
        <p:nvSpPr>
          <p:cNvPr id="7690" name="Google Shape;7690;p1256"/>
          <p:cNvSpPr txBox="1"/>
          <p:nvPr>
            <p:ph type="title"/>
          </p:nvPr>
        </p:nvSpPr>
        <p:spPr>
          <a:xfrm rot="5400000">
            <a:off x="4733338" y="2171699"/>
            <a:ext cx="5850433" cy="2057702"/>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91" name="Google Shape;7691;p1256"/>
          <p:cNvSpPr txBox="1"/>
          <p:nvPr>
            <p:ph idx="1" type="body"/>
          </p:nvPr>
        </p:nvSpPr>
        <p:spPr>
          <a:xfrm rot="5400000">
            <a:off x="545362" y="186567"/>
            <a:ext cx="5850433" cy="6027965"/>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92" name="Google Shape;7692;p125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3" name="Google Shape;7693;p125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4" name="Google Shape;7694;p125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704" name="Shape 7704"/>
        <p:cNvGrpSpPr/>
        <p:nvPr/>
      </p:nvGrpSpPr>
      <p:grpSpPr>
        <a:xfrm>
          <a:off x="0" y="0"/>
          <a:ext cx="0" cy="0"/>
          <a:chOff x="0" y="0"/>
          <a:chExt cx="0" cy="0"/>
        </a:xfrm>
      </p:grpSpPr>
      <p:sp>
        <p:nvSpPr>
          <p:cNvPr id="7705" name="Google Shape;7705;p125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06" name="Google Shape;7706;p125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7" name="Google Shape;7707;p125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8" name="Google Shape;7708;p125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7709" name="Shape 7709"/>
        <p:cNvGrpSpPr/>
        <p:nvPr/>
      </p:nvGrpSpPr>
      <p:grpSpPr>
        <a:xfrm>
          <a:off x="0" y="0"/>
          <a:ext cx="0" cy="0"/>
          <a:chOff x="0" y="0"/>
          <a:chExt cx="0" cy="0"/>
        </a:xfrm>
      </p:grpSpPr>
      <p:grpSp>
        <p:nvGrpSpPr>
          <p:cNvPr id="7710" name="Google Shape;7710;p1259"/>
          <p:cNvGrpSpPr/>
          <p:nvPr/>
        </p:nvGrpSpPr>
        <p:grpSpPr>
          <a:xfrm>
            <a:off x="233363" y="152400"/>
            <a:ext cx="8910637" cy="457200"/>
            <a:chOff x="147" y="96"/>
            <a:chExt cx="5613" cy="288"/>
          </a:xfrm>
        </p:grpSpPr>
        <p:cxnSp>
          <p:nvCxnSpPr>
            <p:cNvPr id="7711" name="Google Shape;7711;p1259"/>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12" name="Google Shape;7712;p1259"/>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
        <p:nvSpPr>
          <p:cNvPr id="7713" name="Google Shape;7713;p1259"/>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14" name="Google Shape;7714;p1259"/>
          <p:cNvSpPr txBox="1"/>
          <p:nvPr>
            <p:ph idx="1" type="subTitle"/>
          </p:nvPr>
        </p:nvSpPr>
        <p:spPr>
          <a:xfrm>
            <a:off x="1371600" y="3146425"/>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3520"/>
              <a:buFont typeface="Arial"/>
              <a:buNone/>
              <a:defRPr>
                <a:solidFill>
                  <a:schemeClr val="lt1"/>
                </a:solidFill>
              </a:defRPr>
            </a:lvl1pPr>
            <a:lvl2pPr lvl="1" algn="l">
              <a:spcBef>
                <a:spcPts val="360"/>
              </a:spcBef>
              <a:spcAft>
                <a:spcPts val="0"/>
              </a:spcAft>
              <a:buSzPts val="1800"/>
              <a:buChar char="–"/>
              <a:defRPr/>
            </a:lvl2pPr>
            <a:lvl3pPr lvl="2" algn="l">
              <a:spcBef>
                <a:spcPts val="360"/>
              </a:spcBef>
              <a:spcAft>
                <a:spcPts val="0"/>
              </a:spcAft>
              <a:buSzPts val="1980"/>
              <a:buChar char="•"/>
              <a:defRPr/>
            </a:lvl3pPr>
            <a:lvl4pPr lvl="3" algn="l">
              <a:spcBef>
                <a:spcPts val="360"/>
              </a:spcBef>
              <a:spcAft>
                <a:spcPts val="0"/>
              </a:spcAft>
              <a:buClr>
                <a:srgbClr val="FFCC00"/>
              </a:buClr>
              <a:buSzPts val="1800"/>
              <a:buChar char="–"/>
              <a:defRPr/>
            </a:lvl4pPr>
            <a:lvl5pPr lvl="4" algn="l">
              <a:spcBef>
                <a:spcPts val="360"/>
              </a:spcBef>
              <a:spcAft>
                <a:spcPts val="0"/>
              </a:spcAft>
              <a:buSzPts val="1800"/>
              <a:buChar char="»"/>
              <a:defRPr/>
            </a:lvl5pPr>
            <a:lvl6pPr lvl="5" algn="l">
              <a:spcBef>
                <a:spcPts val="360"/>
              </a:spcBef>
              <a:spcAft>
                <a:spcPts val="0"/>
              </a:spcAft>
              <a:buSzPts val="1800"/>
              <a:buChar char="»"/>
              <a:defRPr/>
            </a:lvl6pPr>
            <a:lvl7pPr lvl="6" algn="l">
              <a:spcBef>
                <a:spcPts val="360"/>
              </a:spcBef>
              <a:spcAft>
                <a:spcPts val="0"/>
              </a:spcAft>
              <a:buSzPts val="1800"/>
              <a:buChar char="»"/>
              <a:defRPr/>
            </a:lvl7pPr>
            <a:lvl8pPr lvl="7" algn="l">
              <a:spcBef>
                <a:spcPts val="360"/>
              </a:spcBef>
              <a:spcAft>
                <a:spcPts val="0"/>
              </a:spcAft>
              <a:buSzPts val="1800"/>
              <a:buChar char="»"/>
              <a:defRPr/>
            </a:lvl8pPr>
            <a:lvl9pPr lvl="8" algn="l">
              <a:spcBef>
                <a:spcPts val="360"/>
              </a:spcBef>
              <a:spcAft>
                <a:spcPts val="0"/>
              </a:spcAft>
              <a:buSzPts val="1800"/>
              <a:buChar char="»"/>
              <a:defRPr/>
            </a:lvl9pPr>
          </a:lstStyle>
          <a:p/>
        </p:txBody>
      </p:sp>
      <p:sp>
        <p:nvSpPr>
          <p:cNvPr id="7715" name="Google Shape;7715;p1259"/>
          <p:cNvSpPr txBox="1"/>
          <p:nvPr>
            <p:ph idx="10" type="dt"/>
          </p:nvPr>
        </p:nvSpPr>
        <p:spPr>
          <a:xfrm>
            <a:off x="6400800" y="6242050"/>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6" name="Google Shape;7716;p1259"/>
          <p:cNvSpPr txBox="1"/>
          <p:nvPr>
            <p:ph idx="11" type="ftr"/>
          </p:nvPr>
        </p:nvSpPr>
        <p:spPr>
          <a:xfrm>
            <a:off x="3124200" y="62579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7" name="Google Shape;7717;p1259"/>
          <p:cNvSpPr txBox="1"/>
          <p:nvPr>
            <p:ph idx="12" type="sldNum"/>
          </p:nvPr>
        </p:nvSpPr>
        <p:spPr>
          <a:xfrm>
            <a:off x="533400" y="626745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718" name="Shape 7718"/>
        <p:cNvGrpSpPr/>
        <p:nvPr/>
      </p:nvGrpSpPr>
      <p:grpSpPr>
        <a:xfrm>
          <a:off x="0" y="0"/>
          <a:ext cx="0" cy="0"/>
          <a:chOff x="0" y="0"/>
          <a:chExt cx="0" cy="0"/>
        </a:xfrm>
      </p:grpSpPr>
      <p:sp>
        <p:nvSpPr>
          <p:cNvPr id="7719" name="Google Shape;7719;p126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0" name="Google Shape;7720;p1260"/>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21" name="Google Shape;7721;p126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2" name="Google Shape;7722;p126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3" name="Google Shape;7723;p126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24" name="Shape 7724"/>
        <p:cNvGrpSpPr/>
        <p:nvPr/>
      </p:nvGrpSpPr>
      <p:grpSpPr>
        <a:xfrm>
          <a:off x="0" y="0"/>
          <a:ext cx="0" cy="0"/>
          <a:chOff x="0" y="0"/>
          <a:chExt cx="0" cy="0"/>
        </a:xfrm>
      </p:grpSpPr>
      <p:sp>
        <p:nvSpPr>
          <p:cNvPr id="7725" name="Google Shape;7725;p1261"/>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6" name="Google Shape;7726;p1261"/>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2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760"/>
              <a:buFont typeface="Arial"/>
              <a:buNone/>
              <a:defRPr sz="1600"/>
            </a:lvl3pPr>
            <a:lvl4pPr indent="-228600" lvl="3" marL="1828800" algn="l">
              <a:spcBef>
                <a:spcPts val="280"/>
              </a:spcBef>
              <a:spcAft>
                <a:spcPts val="0"/>
              </a:spcAft>
              <a:buClr>
                <a:srgbClr val="FFCC00"/>
              </a:buClr>
              <a:buSzPts val="1400"/>
              <a:buFont typeface="Arial"/>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7727" name="Google Shape;7727;p1261"/>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8" name="Google Shape;7728;p1261"/>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9" name="Google Shape;7729;p1261"/>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730" name="Shape 7730"/>
        <p:cNvGrpSpPr/>
        <p:nvPr/>
      </p:nvGrpSpPr>
      <p:grpSpPr>
        <a:xfrm>
          <a:off x="0" y="0"/>
          <a:ext cx="0" cy="0"/>
          <a:chOff x="0" y="0"/>
          <a:chExt cx="0" cy="0"/>
        </a:xfrm>
      </p:grpSpPr>
      <p:sp>
        <p:nvSpPr>
          <p:cNvPr id="7731" name="Google Shape;7731;p1262"/>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2" name="Google Shape;7732;p1262"/>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3" name="Google Shape;7733;p1262"/>
          <p:cNvSpPr txBox="1"/>
          <p:nvPr>
            <p:ph idx="2" type="body"/>
          </p:nvPr>
        </p:nvSpPr>
        <p:spPr>
          <a:xfrm>
            <a:off x="4705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4" name="Google Shape;7734;p1262"/>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5" name="Google Shape;7735;p1262"/>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6" name="Google Shape;7736;p1262"/>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8" name="Shape 878"/>
        <p:cNvGrpSpPr/>
        <p:nvPr/>
      </p:nvGrpSpPr>
      <p:grpSpPr>
        <a:xfrm>
          <a:off x="0" y="0"/>
          <a:ext cx="0" cy="0"/>
          <a:chOff x="0" y="0"/>
          <a:chExt cx="0" cy="0"/>
        </a:xfrm>
      </p:grpSpPr>
      <p:sp>
        <p:nvSpPr>
          <p:cNvPr id="879" name="Google Shape;879;p1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0" name="Google Shape;880;p126"/>
          <p:cNvSpPr/>
          <p:nvPr>
            <p:ph idx="2" type="pic"/>
          </p:nvPr>
        </p:nvSpPr>
        <p:spPr>
          <a:xfrm>
            <a:off x="3887788" y="987425"/>
            <a:ext cx="4629150" cy="4873625"/>
          </a:xfrm>
          <a:prstGeom prst="rect">
            <a:avLst/>
          </a:prstGeom>
          <a:noFill/>
          <a:ln>
            <a:noFill/>
          </a:ln>
        </p:spPr>
      </p:sp>
      <p:sp>
        <p:nvSpPr>
          <p:cNvPr id="881" name="Google Shape;881;p12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737" name="Shape 7737"/>
        <p:cNvGrpSpPr/>
        <p:nvPr/>
      </p:nvGrpSpPr>
      <p:grpSpPr>
        <a:xfrm>
          <a:off x="0" y="0"/>
          <a:ext cx="0" cy="0"/>
          <a:chOff x="0" y="0"/>
          <a:chExt cx="0" cy="0"/>
        </a:xfrm>
      </p:grpSpPr>
      <p:sp>
        <p:nvSpPr>
          <p:cNvPr id="7738" name="Google Shape;7738;p12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9" name="Google Shape;7739;p1263"/>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0" name="Google Shape;7740;p126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1" name="Google Shape;7741;p1263"/>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2" name="Google Shape;7742;p126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3" name="Google Shape;7743;p1263"/>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4" name="Google Shape;7744;p1263"/>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5" name="Google Shape;7745;p1263"/>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746" name="Shape 7746"/>
        <p:cNvGrpSpPr/>
        <p:nvPr/>
      </p:nvGrpSpPr>
      <p:grpSpPr>
        <a:xfrm>
          <a:off x="0" y="0"/>
          <a:ext cx="0" cy="0"/>
          <a:chOff x="0" y="0"/>
          <a:chExt cx="0" cy="0"/>
        </a:xfrm>
      </p:grpSpPr>
      <p:sp>
        <p:nvSpPr>
          <p:cNvPr id="7747" name="Google Shape;7747;p1264"/>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48" name="Google Shape;7748;p1264"/>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9" name="Google Shape;7749;p1264"/>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0" name="Google Shape;7750;p1264"/>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751" name="Shape 7751"/>
        <p:cNvGrpSpPr/>
        <p:nvPr/>
      </p:nvGrpSpPr>
      <p:grpSpPr>
        <a:xfrm>
          <a:off x="0" y="0"/>
          <a:ext cx="0" cy="0"/>
          <a:chOff x="0" y="0"/>
          <a:chExt cx="0" cy="0"/>
        </a:xfrm>
      </p:grpSpPr>
      <p:sp>
        <p:nvSpPr>
          <p:cNvPr id="7752" name="Google Shape;7752;p1265"/>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3" name="Google Shape;7753;p1265"/>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4" name="Google Shape;7754;p1265"/>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755" name="Shape 7755"/>
        <p:cNvGrpSpPr/>
        <p:nvPr/>
      </p:nvGrpSpPr>
      <p:grpSpPr>
        <a:xfrm>
          <a:off x="0" y="0"/>
          <a:ext cx="0" cy="0"/>
          <a:chOff x="0" y="0"/>
          <a:chExt cx="0" cy="0"/>
        </a:xfrm>
      </p:grpSpPr>
      <p:sp>
        <p:nvSpPr>
          <p:cNvPr id="7756" name="Google Shape;7756;p126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57" name="Google Shape;7757;p126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406400" lvl="1" marL="914400" algn="l">
              <a:spcBef>
                <a:spcPts val="560"/>
              </a:spcBef>
              <a:spcAft>
                <a:spcPts val="0"/>
              </a:spcAft>
              <a:buSzPts val="2800"/>
              <a:buChar char="–"/>
              <a:defRPr sz="2800"/>
            </a:lvl2pPr>
            <a:lvl3pPr indent="-396239" lvl="2" marL="1371600" algn="l">
              <a:spcBef>
                <a:spcPts val="480"/>
              </a:spcBef>
              <a:spcAft>
                <a:spcPts val="0"/>
              </a:spcAft>
              <a:buSzPts val="2640"/>
              <a:buFont typeface="Arial"/>
              <a:buChar char="•"/>
              <a:defRPr sz="2400"/>
            </a:lvl3pPr>
            <a:lvl4pPr indent="-355600" lvl="3" marL="1828800" algn="l">
              <a:spcBef>
                <a:spcPts val="400"/>
              </a:spcBef>
              <a:spcAft>
                <a:spcPts val="0"/>
              </a:spcAft>
              <a:buClr>
                <a:srgbClr val="FFCC00"/>
              </a:buClr>
              <a:buSzPts val="2000"/>
              <a:buFont typeface="Arial"/>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7758" name="Google Shape;7758;p126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59" name="Google Shape;7759;p1266"/>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0" name="Google Shape;7760;p1266"/>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1" name="Google Shape;7761;p1266"/>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762" name="Shape 7762"/>
        <p:cNvGrpSpPr/>
        <p:nvPr/>
      </p:nvGrpSpPr>
      <p:grpSpPr>
        <a:xfrm>
          <a:off x="0" y="0"/>
          <a:ext cx="0" cy="0"/>
          <a:chOff x="0" y="0"/>
          <a:chExt cx="0" cy="0"/>
        </a:xfrm>
      </p:grpSpPr>
      <p:sp>
        <p:nvSpPr>
          <p:cNvPr id="7763" name="Google Shape;7763;p126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64" name="Google Shape;7764;p1267"/>
          <p:cNvSpPr/>
          <p:nvPr>
            <p:ph idx="2" type="pic"/>
          </p:nvPr>
        </p:nvSpPr>
        <p:spPr>
          <a:xfrm>
            <a:off x="1792288" y="612775"/>
            <a:ext cx="5486400" cy="4114800"/>
          </a:xfrm>
          <a:prstGeom prst="rect">
            <a:avLst/>
          </a:prstGeom>
          <a:noFill/>
          <a:ln>
            <a:noFill/>
          </a:ln>
        </p:spPr>
      </p:sp>
      <p:sp>
        <p:nvSpPr>
          <p:cNvPr id="7765" name="Google Shape;7765;p126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66" name="Google Shape;7766;p126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7" name="Google Shape;7767;p126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8" name="Google Shape;7768;p126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769" name="Shape 7769"/>
        <p:cNvGrpSpPr/>
        <p:nvPr/>
      </p:nvGrpSpPr>
      <p:grpSpPr>
        <a:xfrm>
          <a:off x="0" y="0"/>
          <a:ext cx="0" cy="0"/>
          <a:chOff x="0" y="0"/>
          <a:chExt cx="0" cy="0"/>
        </a:xfrm>
      </p:grpSpPr>
      <p:sp>
        <p:nvSpPr>
          <p:cNvPr id="7770" name="Google Shape;7770;p126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1" name="Google Shape;7771;p1268"/>
          <p:cNvSpPr txBox="1"/>
          <p:nvPr>
            <p:ph idx="1" type="body"/>
          </p:nvPr>
        </p:nvSpPr>
        <p:spPr>
          <a:xfrm rot="5400000">
            <a:off x="3013868" y="-537368"/>
            <a:ext cx="3230563" cy="82296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2" name="Google Shape;7772;p126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3" name="Google Shape;7773;p126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4" name="Google Shape;7774;p126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775" name="Shape 7775"/>
        <p:cNvGrpSpPr/>
        <p:nvPr/>
      </p:nvGrpSpPr>
      <p:grpSpPr>
        <a:xfrm>
          <a:off x="0" y="0"/>
          <a:ext cx="0" cy="0"/>
          <a:chOff x="0" y="0"/>
          <a:chExt cx="0" cy="0"/>
        </a:xfrm>
      </p:grpSpPr>
      <p:sp>
        <p:nvSpPr>
          <p:cNvPr id="7776" name="Google Shape;7776;p1269"/>
          <p:cNvSpPr txBox="1"/>
          <p:nvPr>
            <p:ph type="title"/>
          </p:nvPr>
        </p:nvSpPr>
        <p:spPr>
          <a:xfrm rot="5400000">
            <a:off x="5535613" y="1984376"/>
            <a:ext cx="4354513" cy="206216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7" name="Google Shape;7777;p1269"/>
          <p:cNvSpPr txBox="1"/>
          <p:nvPr>
            <p:ph idx="1" type="body"/>
          </p:nvPr>
        </p:nvSpPr>
        <p:spPr>
          <a:xfrm rot="5400000">
            <a:off x="1335087" y="-1587"/>
            <a:ext cx="4354513" cy="60340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8" name="Google Shape;7778;p1269"/>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9" name="Google Shape;7779;p1269"/>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0" name="Google Shape;7780;p1269"/>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7781" name="Shape 7781"/>
        <p:cNvGrpSpPr/>
        <p:nvPr/>
      </p:nvGrpSpPr>
      <p:grpSpPr>
        <a:xfrm>
          <a:off x="0" y="0"/>
          <a:ext cx="0" cy="0"/>
          <a:chOff x="0" y="0"/>
          <a:chExt cx="0" cy="0"/>
        </a:xfrm>
      </p:grpSpPr>
      <p:sp>
        <p:nvSpPr>
          <p:cNvPr id="7782" name="Google Shape;7782;p127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83" name="Google Shape;7783;p1270"/>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4" name="Google Shape;7784;p1270"/>
          <p:cNvSpPr txBox="1"/>
          <p:nvPr>
            <p:ph idx="2" type="body"/>
          </p:nvPr>
        </p:nvSpPr>
        <p:spPr>
          <a:xfrm>
            <a:off x="4705350" y="1962150"/>
            <a:ext cx="4038600" cy="15382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5" name="Google Shape;7785;p1270"/>
          <p:cNvSpPr txBox="1"/>
          <p:nvPr>
            <p:ph idx="3" type="body"/>
          </p:nvPr>
        </p:nvSpPr>
        <p:spPr>
          <a:xfrm>
            <a:off x="4705350" y="3652838"/>
            <a:ext cx="4038600" cy="1539875"/>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6" name="Google Shape;7786;p127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7" name="Google Shape;7787;p127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8" name="Google Shape;7788;p127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795" name="Shape 7795"/>
        <p:cNvGrpSpPr/>
        <p:nvPr/>
      </p:nvGrpSpPr>
      <p:grpSpPr>
        <a:xfrm>
          <a:off x="0" y="0"/>
          <a:ext cx="0" cy="0"/>
          <a:chOff x="0" y="0"/>
          <a:chExt cx="0" cy="0"/>
        </a:xfrm>
      </p:grpSpPr>
      <p:sp>
        <p:nvSpPr>
          <p:cNvPr id="7796" name="Google Shape;7796;p12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97" name="Google Shape;7797;p127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798" name="Google Shape;7798;p12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9" name="Google Shape;7799;p12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0" name="Google Shape;7800;p12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801" name="Shape 7801"/>
        <p:cNvGrpSpPr/>
        <p:nvPr/>
      </p:nvGrpSpPr>
      <p:grpSpPr>
        <a:xfrm>
          <a:off x="0" y="0"/>
          <a:ext cx="0" cy="0"/>
          <a:chOff x="0" y="0"/>
          <a:chExt cx="0" cy="0"/>
        </a:xfrm>
      </p:grpSpPr>
      <p:sp>
        <p:nvSpPr>
          <p:cNvPr id="7802" name="Google Shape;7802;p127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3" name="Google Shape;7803;p127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7804" name="Google Shape;7804;p12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5" name="Google Shape;7805;p12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6" name="Google Shape;7806;p12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82" name="Shape 882"/>
        <p:cNvGrpSpPr/>
        <p:nvPr/>
      </p:nvGrpSpPr>
      <p:grpSpPr>
        <a:xfrm>
          <a:off x="0" y="0"/>
          <a:ext cx="0" cy="0"/>
          <a:chOff x="0" y="0"/>
          <a:chExt cx="0" cy="0"/>
        </a:xfrm>
      </p:grpSpPr>
      <p:sp>
        <p:nvSpPr>
          <p:cNvPr id="883" name="Google Shape;883;p12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4" name="Google Shape;884;p127"/>
          <p:cNvSpPr txBox="1"/>
          <p:nvPr>
            <p:ph idx="1" type="body"/>
          </p:nvPr>
        </p:nvSpPr>
        <p:spPr>
          <a:xfrm rot="5400000">
            <a:off x="2531268" y="253207"/>
            <a:ext cx="4964113" cy="7753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07" name="Shape 7807"/>
        <p:cNvGrpSpPr/>
        <p:nvPr/>
      </p:nvGrpSpPr>
      <p:grpSpPr>
        <a:xfrm>
          <a:off x="0" y="0"/>
          <a:ext cx="0" cy="0"/>
          <a:chOff x="0" y="0"/>
          <a:chExt cx="0" cy="0"/>
        </a:xfrm>
      </p:grpSpPr>
      <p:sp>
        <p:nvSpPr>
          <p:cNvPr id="7808" name="Google Shape;7808;p127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9" name="Google Shape;7809;p127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7810" name="Google Shape;7810;p12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1" name="Google Shape;7811;p12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2" name="Google Shape;7812;p12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13" name="Shape 7813"/>
        <p:cNvGrpSpPr/>
        <p:nvPr/>
      </p:nvGrpSpPr>
      <p:grpSpPr>
        <a:xfrm>
          <a:off x="0" y="0"/>
          <a:ext cx="0" cy="0"/>
          <a:chOff x="0" y="0"/>
          <a:chExt cx="0" cy="0"/>
        </a:xfrm>
      </p:grpSpPr>
      <p:sp>
        <p:nvSpPr>
          <p:cNvPr id="7814" name="Google Shape;7814;p1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15" name="Google Shape;7815;p1275"/>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6" name="Google Shape;7816;p1275"/>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7" name="Google Shape;7817;p1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8" name="Google Shape;7818;p1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9" name="Google Shape;7819;p1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20" name="Shape 7820"/>
        <p:cNvGrpSpPr/>
        <p:nvPr/>
      </p:nvGrpSpPr>
      <p:grpSpPr>
        <a:xfrm>
          <a:off x="0" y="0"/>
          <a:ext cx="0" cy="0"/>
          <a:chOff x="0" y="0"/>
          <a:chExt cx="0" cy="0"/>
        </a:xfrm>
      </p:grpSpPr>
      <p:sp>
        <p:nvSpPr>
          <p:cNvPr id="7821" name="Google Shape;7821;p127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22" name="Google Shape;7822;p127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3" name="Google Shape;7823;p127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4" name="Google Shape;7824;p127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5" name="Google Shape;7825;p127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6" name="Google Shape;7826;p1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7" name="Google Shape;7827;p1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8" name="Google Shape;7828;p1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829" name="Shape 7829"/>
        <p:cNvGrpSpPr/>
        <p:nvPr/>
      </p:nvGrpSpPr>
      <p:grpSpPr>
        <a:xfrm>
          <a:off x="0" y="0"/>
          <a:ext cx="0" cy="0"/>
          <a:chOff x="0" y="0"/>
          <a:chExt cx="0" cy="0"/>
        </a:xfrm>
      </p:grpSpPr>
      <p:sp>
        <p:nvSpPr>
          <p:cNvPr id="7830" name="Google Shape;7830;p12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31" name="Google Shape;7831;p1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2" name="Google Shape;7832;p1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3" name="Google Shape;7833;p1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834" name="Shape 7834"/>
        <p:cNvGrpSpPr/>
        <p:nvPr/>
      </p:nvGrpSpPr>
      <p:grpSpPr>
        <a:xfrm>
          <a:off x="0" y="0"/>
          <a:ext cx="0" cy="0"/>
          <a:chOff x="0" y="0"/>
          <a:chExt cx="0" cy="0"/>
        </a:xfrm>
      </p:grpSpPr>
      <p:sp>
        <p:nvSpPr>
          <p:cNvPr id="7835" name="Google Shape;7835;p1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6" name="Google Shape;7836;p1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7" name="Google Shape;7837;p1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838" name="Shape 7838"/>
        <p:cNvGrpSpPr/>
        <p:nvPr/>
      </p:nvGrpSpPr>
      <p:grpSpPr>
        <a:xfrm>
          <a:off x="0" y="0"/>
          <a:ext cx="0" cy="0"/>
          <a:chOff x="0" y="0"/>
          <a:chExt cx="0" cy="0"/>
        </a:xfrm>
      </p:grpSpPr>
      <p:sp>
        <p:nvSpPr>
          <p:cNvPr id="7839" name="Google Shape;7839;p12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0" name="Google Shape;7840;p127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7841" name="Google Shape;7841;p127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2" name="Google Shape;7842;p1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3" name="Google Shape;7843;p1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4" name="Google Shape;7844;p1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845" name="Shape 7845"/>
        <p:cNvGrpSpPr/>
        <p:nvPr/>
      </p:nvGrpSpPr>
      <p:grpSpPr>
        <a:xfrm>
          <a:off x="0" y="0"/>
          <a:ext cx="0" cy="0"/>
          <a:chOff x="0" y="0"/>
          <a:chExt cx="0" cy="0"/>
        </a:xfrm>
      </p:grpSpPr>
      <p:sp>
        <p:nvSpPr>
          <p:cNvPr id="7846" name="Google Shape;7846;p128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7" name="Google Shape;7847;p1280"/>
          <p:cNvSpPr/>
          <p:nvPr>
            <p:ph idx="2" type="pic"/>
          </p:nvPr>
        </p:nvSpPr>
        <p:spPr>
          <a:xfrm>
            <a:off x="3887788" y="987425"/>
            <a:ext cx="4629150" cy="4873625"/>
          </a:xfrm>
          <a:prstGeom prst="rect">
            <a:avLst/>
          </a:prstGeom>
          <a:noFill/>
          <a:ln>
            <a:noFill/>
          </a:ln>
        </p:spPr>
      </p:sp>
      <p:sp>
        <p:nvSpPr>
          <p:cNvPr id="7848" name="Google Shape;7848;p128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9" name="Google Shape;7849;p1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0" name="Google Shape;7850;p1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1" name="Google Shape;7851;p1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852" name="Shape 7852"/>
        <p:cNvGrpSpPr/>
        <p:nvPr/>
      </p:nvGrpSpPr>
      <p:grpSpPr>
        <a:xfrm>
          <a:off x="0" y="0"/>
          <a:ext cx="0" cy="0"/>
          <a:chOff x="0" y="0"/>
          <a:chExt cx="0" cy="0"/>
        </a:xfrm>
      </p:grpSpPr>
      <p:sp>
        <p:nvSpPr>
          <p:cNvPr id="7853" name="Google Shape;7853;p1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54" name="Google Shape;7854;p128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55" name="Google Shape;7855;p1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6" name="Google Shape;7856;p1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7" name="Google Shape;7857;p1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58" name="Shape 7858"/>
        <p:cNvGrpSpPr/>
        <p:nvPr/>
      </p:nvGrpSpPr>
      <p:grpSpPr>
        <a:xfrm>
          <a:off x="0" y="0"/>
          <a:ext cx="0" cy="0"/>
          <a:chOff x="0" y="0"/>
          <a:chExt cx="0" cy="0"/>
        </a:xfrm>
      </p:grpSpPr>
      <p:sp>
        <p:nvSpPr>
          <p:cNvPr id="7859" name="Google Shape;7859;p128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60" name="Google Shape;7860;p128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61" name="Google Shape;7861;p1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2" name="Google Shape;7862;p1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3" name="Google Shape;7863;p1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872" name="Shape 7872"/>
        <p:cNvGrpSpPr/>
        <p:nvPr/>
      </p:nvGrpSpPr>
      <p:grpSpPr>
        <a:xfrm>
          <a:off x="0" y="0"/>
          <a:ext cx="0" cy="0"/>
          <a:chOff x="0" y="0"/>
          <a:chExt cx="0" cy="0"/>
        </a:xfrm>
      </p:grpSpPr>
      <p:sp>
        <p:nvSpPr>
          <p:cNvPr id="7873" name="Google Shape;7873;p1284"/>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4" name="Google Shape;7874;p1284"/>
          <p:cNvSpPr txBox="1"/>
          <p:nvPr>
            <p:ph idx="1" type="subTitle"/>
          </p:nvPr>
        </p:nvSpPr>
        <p:spPr>
          <a:xfrm>
            <a:off x="1905000" y="5562600"/>
            <a:ext cx="6553200" cy="5334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875" name="Google Shape;7875;p128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6" name="Google Shape;7876;p1284"/>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7" name="Google Shape;7877;p128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8" name="Google Shape;7878;p1284"/>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9" name="Google Shape;7879;p1284"/>
          <p:cNvCxnSpPr/>
          <p:nvPr/>
        </p:nvCxnSpPr>
        <p:spPr>
          <a:xfrm>
            <a:off x="1981200" y="5867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85" name="Shape 885"/>
        <p:cNvGrpSpPr/>
        <p:nvPr/>
      </p:nvGrpSpPr>
      <p:grpSpPr>
        <a:xfrm>
          <a:off x="0" y="0"/>
          <a:ext cx="0" cy="0"/>
          <a:chOff x="0" y="0"/>
          <a:chExt cx="0" cy="0"/>
        </a:xfrm>
      </p:grpSpPr>
      <p:sp>
        <p:nvSpPr>
          <p:cNvPr id="886" name="Google Shape;886;p128"/>
          <p:cNvSpPr txBox="1"/>
          <p:nvPr>
            <p:ph type="title"/>
          </p:nvPr>
        </p:nvSpPr>
        <p:spPr>
          <a:xfrm rot="5400000">
            <a:off x="4685507" y="2407445"/>
            <a:ext cx="6470650" cy="193833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7" name="Google Shape;887;p128"/>
          <p:cNvSpPr txBox="1"/>
          <p:nvPr>
            <p:ph idx="1" type="body"/>
          </p:nvPr>
        </p:nvSpPr>
        <p:spPr>
          <a:xfrm rot="5400000">
            <a:off x="732631" y="545307"/>
            <a:ext cx="6470650" cy="56626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880" name="Shape 7880"/>
        <p:cNvGrpSpPr/>
        <p:nvPr/>
      </p:nvGrpSpPr>
      <p:grpSpPr>
        <a:xfrm>
          <a:off x="0" y="0"/>
          <a:ext cx="0" cy="0"/>
          <a:chOff x="0" y="0"/>
          <a:chExt cx="0" cy="0"/>
        </a:xfrm>
      </p:grpSpPr>
      <p:sp>
        <p:nvSpPr>
          <p:cNvPr id="7881" name="Google Shape;7881;p128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2" name="Google Shape;7882;p1285"/>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83" name="Google Shape;7883;p128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4" name="Google Shape;7884;p128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5" name="Google Shape;7885;p128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86" name="Shape 7886"/>
        <p:cNvGrpSpPr/>
        <p:nvPr/>
      </p:nvGrpSpPr>
      <p:grpSpPr>
        <a:xfrm>
          <a:off x="0" y="0"/>
          <a:ext cx="0" cy="0"/>
          <a:chOff x="0" y="0"/>
          <a:chExt cx="0" cy="0"/>
        </a:xfrm>
      </p:grpSpPr>
      <p:sp>
        <p:nvSpPr>
          <p:cNvPr id="7887" name="Google Shape;7887;p12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8" name="Google Shape;7888;p12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889" name="Google Shape;7889;p128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0" name="Google Shape;7890;p128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1" name="Google Shape;7891;p128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92" name="Shape 7892"/>
        <p:cNvGrpSpPr/>
        <p:nvPr/>
      </p:nvGrpSpPr>
      <p:grpSpPr>
        <a:xfrm>
          <a:off x="0" y="0"/>
          <a:ext cx="0" cy="0"/>
          <a:chOff x="0" y="0"/>
          <a:chExt cx="0" cy="0"/>
        </a:xfrm>
      </p:grpSpPr>
      <p:sp>
        <p:nvSpPr>
          <p:cNvPr id="7893" name="Google Shape;7893;p128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4" name="Google Shape;7894;p1287"/>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5" name="Google Shape;7895;p1287"/>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6" name="Google Shape;7896;p128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7" name="Google Shape;7897;p128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8" name="Google Shape;7898;p128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99" name="Shape 7899"/>
        <p:cNvGrpSpPr/>
        <p:nvPr/>
      </p:nvGrpSpPr>
      <p:grpSpPr>
        <a:xfrm>
          <a:off x="0" y="0"/>
          <a:ext cx="0" cy="0"/>
          <a:chOff x="0" y="0"/>
          <a:chExt cx="0" cy="0"/>
        </a:xfrm>
      </p:grpSpPr>
      <p:sp>
        <p:nvSpPr>
          <p:cNvPr id="7900" name="Google Shape;7900;p128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1" name="Google Shape;7901;p12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2" name="Google Shape;7902;p12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3" name="Google Shape;7903;p12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4" name="Google Shape;7904;p12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5" name="Google Shape;7905;p12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6" name="Google Shape;7906;p12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7" name="Google Shape;7907;p12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08" name="Shape 7908"/>
        <p:cNvGrpSpPr/>
        <p:nvPr/>
      </p:nvGrpSpPr>
      <p:grpSpPr>
        <a:xfrm>
          <a:off x="0" y="0"/>
          <a:ext cx="0" cy="0"/>
          <a:chOff x="0" y="0"/>
          <a:chExt cx="0" cy="0"/>
        </a:xfrm>
      </p:grpSpPr>
      <p:sp>
        <p:nvSpPr>
          <p:cNvPr id="7909" name="Google Shape;7909;p1289"/>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0" name="Google Shape;7910;p12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1" name="Google Shape;7911;p12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2" name="Google Shape;7912;p12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13" name="Shape 7913"/>
        <p:cNvGrpSpPr/>
        <p:nvPr/>
      </p:nvGrpSpPr>
      <p:grpSpPr>
        <a:xfrm>
          <a:off x="0" y="0"/>
          <a:ext cx="0" cy="0"/>
          <a:chOff x="0" y="0"/>
          <a:chExt cx="0" cy="0"/>
        </a:xfrm>
      </p:grpSpPr>
      <p:sp>
        <p:nvSpPr>
          <p:cNvPr id="7914" name="Google Shape;7914;p12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5" name="Google Shape;7915;p129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6" name="Google Shape;7916;p12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917" name="Shape 7917"/>
        <p:cNvGrpSpPr/>
        <p:nvPr/>
      </p:nvGrpSpPr>
      <p:grpSpPr>
        <a:xfrm>
          <a:off x="0" y="0"/>
          <a:ext cx="0" cy="0"/>
          <a:chOff x="0" y="0"/>
          <a:chExt cx="0" cy="0"/>
        </a:xfrm>
      </p:grpSpPr>
      <p:sp>
        <p:nvSpPr>
          <p:cNvPr id="7918" name="Google Shape;7918;p12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9" name="Google Shape;7919;p12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920" name="Google Shape;7920;p12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1" name="Google Shape;7921;p12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2" name="Google Shape;7922;p12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3" name="Google Shape;7923;p12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924" name="Shape 7924"/>
        <p:cNvGrpSpPr/>
        <p:nvPr/>
      </p:nvGrpSpPr>
      <p:grpSpPr>
        <a:xfrm>
          <a:off x="0" y="0"/>
          <a:ext cx="0" cy="0"/>
          <a:chOff x="0" y="0"/>
          <a:chExt cx="0" cy="0"/>
        </a:xfrm>
      </p:grpSpPr>
      <p:sp>
        <p:nvSpPr>
          <p:cNvPr id="7925" name="Google Shape;7925;p12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6" name="Google Shape;7926;p1292"/>
          <p:cNvSpPr/>
          <p:nvPr>
            <p:ph idx="2" type="pic"/>
          </p:nvPr>
        </p:nvSpPr>
        <p:spPr>
          <a:xfrm>
            <a:off x="3887788" y="987425"/>
            <a:ext cx="4629150" cy="4873625"/>
          </a:xfrm>
          <a:prstGeom prst="rect">
            <a:avLst/>
          </a:prstGeom>
          <a:noFill/>
          <a:ln>
            <a:noFill/>
          </a:ln>
        </p:spPr>
      </p:sp>
      <p:sp>
        <p:nvSpPr>
          <p:cNvPr id="7927" name="Google Shape;7927;p12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8" name="Google Shape;7928;p12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9" name="Google Shape;7929;p12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0" name="Google Shape;7930;p12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931" name="Shape 7931"/>
        <p:cNvGrpSpPr/>
        <p:nvPr/>
      </p:nvGrpSpPr>
      <p:grpSpPr>
        <a:xfrm>
          <a:off x="0" y="0"/>
          <a:ext cx="0" cy="0"/>
          <a:chOff x="0" y="0"/>
          <a:chExt cx="0" cy="0"/>
        </a:xfrm>
      </p:grpSpPr>
      <p:sp>
        <p:nvSpPr>
          <p:cNvPr id="7932" name="Google Shape;7932;p12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3" name="Google Shape;7933;p1293"/>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34" name="Google Shape;7934;p12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5" name="Google Shape;7935;p12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6" name="Google Shape;7936;p12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937" name="Shape 7937"/>
        <p:cNvGrpSpPr/>
        <p:nvPr/>
      </p:nvGrpSpPr>
      <p:grpSpPr>
        <a:xfrm>
          <a:off x="0" y="0"/>
          <a:ext cx="0" cy="0"/>
          <a:chOff x="0" y="0"/>
          <a:chExt cx="0" cy="0"/>
        </a:xfrm>
      </p:grpSpPr>
      <p:sp>
        <p:nvSpPr>
          <p:cNvPr id="7938" name="Google Shape;7938;p1294"/>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9" name="Google Shape;7939;p1294"/>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40" name="Google Shape;7940;p12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1" name="Google Shape;7941;p12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2" name="Google Shape;7942;p12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两项内容与文本" type="twoObjAndTx">
  <p:cSld name="TWO_OBJECTS_AND_TEXT">
    <p:spTree>
      <p:nvGrpSpPr>
        <p:cNvPr id="888" name="Shape 888"/>
        <p:cNvGrpSpPr/>
        <p:nvPr/>
      </p:nvGrpSpPr>
      <p:grpSpPr>
        <a:xfrm>
          <a:off x="0" y="0"/>
          <a:ext cx="0" cy="0"/>
          <a:chOff x="0" y="0"/>
          <a:chExt cx="0" cy="0"/>
        </a:xfrm>
      </p:grpSpPr>
      <p:sp>
        <p:nvSpPr>
          <p:cNvPr id="889" name="Google Shape;889;p129"/>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0" name="Google Shape;890;p129"/>
          <p:cNvSpPr txBox="1"/>
          <p:nvPr>
            <p:ph idx="1" type="body"/>
          </p:nvPr>
        </p:nvSpPr>
        <p:spPr>
          <a:xfrm>
            <a:off x="1136650" y="1647825"/>
            <a:ext cx="3800475" cy="24050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1" name="Google Shape;891;p129"/>
          <p:cNvSpPr txBox="1"/>
          <p:nvPr>
            <p:ph idx="2" type="body"/>
          </p:nvPr>
        </p:nvSpPr>
        <p:spPr>
          <a:xfrm>
            <a:off x="1136650" y="4205288"/>
            <a:ext cx="3800475" cy="24066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2" name="Google Shape;892;p129"/>
          <p:cNvSpPr txBox="1"/>
          <p:nvPr>
            <p:ph idx="3"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953" name="Shape 7953"/>
        <p:cNvGrpSpPr/>
        <p:nvPr/>
      </p:nvGrpSpPr>
      <p:grpSpPr>
        <a:xfrm>
          <a:off x="0" y="0"/>
          <a:ext cx="0" cy="0"/>
          <a:chOff x="0" y="0"/>
          <a:chExt cx="0" cy="0"/>
        </a:xfrm>
      </p:grpSpPr>
      <p:sp>
        <p:nvSpPr>
          <p:cNvPr id="7954" name="Google Shape;7954;p1296"/>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5" name="Google Shape;7955;p1296"/>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56" name="Google Shape;7956;p129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7" name="Google Shape;7957;p129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8" name="Google Shape;7958;p129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959" name="Shape 7959"/>
        <p:cNvGrpSpPr/>
        <p:nvPr/>
      </p:nvGrpSpPr>
      <p:grpSpPr>
        <a:xfrm>
          <a:off x="0" y="0"/>
          <a:ext cx="0" cy="0"/>
          <a:chOff x="0" y="0"/>
          <a:chExt cx="0" cy="0"/>
        </a:xfrm>
      </p:grpSpPr>
      <p:sp>
        <p:nvSpPr>
          <p:cNvPr id="7960" name="Google Shape;7960;p1297"/>
          <p:cNvSpPr txBox="1"/>
          <p:nvPr>
            <p:ph idx="1" type="subTitle"/>
          </p:nvPr>
        </p:nvSpPr>
        <p:spPr>
          <a:xfrm>
            <a:off x="2286000" y="3581400"/>
            <a:ext cx="5638800" cy="1905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224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260"/>
              <a:buChar char="■"/>
              <a:defRPr/>
            </a:lvl3pPr>
            <a:lvl4pPr lvl="3" algn="l">
              <a:spcBef>
                <a:spcPts val="360"/>
              </a:spcBef>
              <a:spcAft>
                <a:spcPts val="0"/>
              </a:spcAft>
              <a:buSzPts val="135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961" name="Google Shape;7961;p129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2" name="Google Shape;7962;p129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3" name="Google Shape;7963;p129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7964" name="Google Shape;7964;p1297"/>
          <p:cNvGrpSpPr/>
          <p:nvPr/>
        </p:nvGrpSpPr>
        <p:grpSpPr>
          <a:xfrm>
            <a:off x="0" y="914400"/>
            <a:ext cx="8686800" cy="2514600"/>
            <a:chOff x="0" y="576"/>
            <a:chExt cx="5472" cy="1584"/>
          </a:xfrm>
        </p:grpSpPr>
        <p:sp>
          <p:nvSpPr>
            <p:cNvPr id="7965" name="Google Shape;7965;p1297"/>
            <p:cNvSpPr/>
            <p:nvPr/>
          </p:nvSpPr>
          <p:spPr>
            <a:xfrm>
              <a:off x="144" y="576"/>
              <a:ext cx="1584" cy="1584"/>
            </a:xfrm>
            <a:prstGeom prst="ellipse">
              <a:avLst/>
            </a:prstGeom>
            <a:noFill/>
            <a:ln cap="flat" cmpd="sng" w="127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966" name="Google Shape;7966;p1297"/>
            <p:cNvSpPr/>
            <p:nvPr/>
          </p:nvSpPr>
          <p:spPr>
            <a:xfrm>
              <a:off x="0" y="1056"/>
              <a:ext cx="2976" cy="7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7" name="Google Shape;7967;p1297"/>
            <p:cNvSpPr/>
            <p:nvPr/>
          </p:nvSpPr>
          <p:spPr>
            <a:xfrm>
              <a:off x="2496" y="1056"/>
              <a:ext cx="2976" cy="72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8" name="Google Shape;7968;p1297"/>
            <p:cNvSpPr/>
            <p:nvPr/>
          </p:nvSpPr>
          <p:spPr>
            <a:xfrm>
              <a:off x="384" y="960"/>
              <a:ext cx="144" cy="913"/>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69" name="Google Shape;7969;p1297"/>
            <p:cNvSpPr/>
            <p:nvPr/>
          </p:nvSpPr>
          <p:spPr>
            <a:xfrm>
              <a:off x="4944" y="762"/>
              <a:ext cx="165" cy="864"/>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7970" name="Google Shape;7970;p1297"/>
          <p:cNvSpPr txBox="1"/>
          <p:nvPr>
            <p:ph type="ctrTitle"/>
          </p:nvPr>
        </p:nvSpPr>
        <p:spPr>
          <a:xfrm>
            <a:off x="838200" y="1443038"/>
            <a:ext cx="7086600" cy="1600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971" name="Shape 7971"/>
        <p:cNvGrpSpPr/>
        <p:nvPr/>
      </p:nvGrpSpPr>
      <p:grpSpPr>
        <a:xfrm>
          <a:off x="0" y="0"/>
          <a:ext cx="0" cy="0"/>
          <a:chOff x="0" y="0"/>
          <a:chExt cx="0" cy="0"/>
        </a:xfrm>
      </p:grpSpPr>
      <p:sp>
        <p:nvSpPr>
          <p:cNvPr id="7972" name="Google Shape;7972;p129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3" name="Google Shape;7973;p129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20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974" name="Google Shape;7974;p1298"/>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5" name="Google Shape;7975;p1298"/>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6" name="Google Shape;7976;p1298"/>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977" name="Shape 7977"/>
        <p:cNvGrpSpPr/>
        <p:nvPr/>
      </p:nvGrpSpPr>
      <p:grpSpPr>
        <a:xfrm>
          <a:off x="0" y="0"/>
          <a:ext cx="0" cy="0"/>
          <a:chOff x="0" y="0"/>
          <a:chExt cx="0" cy="0"/>
        </a:xfrm>
      </p:grpSpPr>
      <p:sp>
        <p:nvSpPr>
          <p:cNvPr id="7978" name="Google Shape;7978;p1299"/>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9" name="Google Shape;7979;p1299"/>
          <p:cNvSpPr txBox="1"/>
          <p:nvPr>
            <p:ph idx="1" type="body"/>
          </p:nvPr>
        </p:nvSpPr>
        <p:spPr>
          <a:xfrm>
            <a:off x="949325" y="1981200"/>
            <a:ext cx="3754438"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0" name="Google Shape;7980;p1299"/>
          <p:cNvSpPr txBox="1"/>
          <p:nvPr>
            <p:ph idx="2" type="body"/>
          </p:nvPr>
        </p:nvSpPr>
        <p:spPr>
          <a:xfrm>
            <a:off x="4856163" y="1981200"/>
            <a:ext cx="3754437"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1" name="Google Shape;7981;p1299"/>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2" name="Google Shape;7982;p1299"/>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3" name="Google Shape;7983;p1299"/>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984" name="Shape 7984"/>
        <p:cNvGrpSpPr/>
        <p:nvPr/>
      </p:nvGrpSpPr>
      <p:grpSpPr>
        <a:xfrm>
          <a:off x="0" y="0"/>
          <a:ext cx="0" cy="0"/>
          <a:chOff x="0" y="0"/>
          <a:chExt cx="0" cy="0"/>
        </a:xfrm>
      </p:grpSpPr>
      <p:sp>
        <p:nvSpPr>
          <p:cNvPr id="7985" name="Google Shape;7985;p1300"/>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6" name="Google Shape;7986;p130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7" name="Google Shape;7987;p130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8" name="Google Shape;7988;p130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9" name="Google Shape;7989;p130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90" name="Google Shape;7990;p1300"/>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1" name="Google Shape;7991;p1300"/>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2" name="Google Shape;7992;p1300"/>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93" name="Shape 7993"/>
        <p:cNvGrpSpPr/>
        <p:nvPr/>
      </p:nvGrpSpPr>
      <p:grpSpPr>
        <a:xfrm>
          <a:off x="0" y="0"/>
          <a:ext cx="0" cy="0"/>
          <a:chOff x="0" y="0"/>
          <a:chExt cx="0" cy="0"/>
        </a:xfrm>
      </p:grpSpPr>
      <p:sp>
        <p:nvSpPr>
          <p:cNvPr id="7994" name="Google Shape;7994;p1301"/>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5" name="Google Shape;7995;p1301"/>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6" name="Google Shape;7996;p1301"/>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7" name="Google Shape;7997;p1301"/>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98" name="Shape 7998"/>
        <p:cNvGrpSpPr/>
        <p:nvPr/>
      </p:nvGrpSpPr>
      <p:grpSpPr>
        <a:xfrm>
          <a:off x="0" y="0"/>
          <a:ext cx="0" cy="0"/>
          <a:chOff x="0" y="0"/>
          <a:chExt cx="0" cy="0"/>
        </a:xfrm>
      </p:grpSpPr>
      <p:sp>
        <p:nvSpPr>
          <p:cNvPr id="7999" name="Google Shape;7999;p1302"/>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0" name="Google Shape;8000;p1302"/>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1" name="Google Shape;8001;p1302"/>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002" name="Shape 8002"/>
        <p:cNvGrpSpPr/>
        <p:nvPr/>
      </p:nvGrpSpPr>
      <p:grpSpPr>
        <a:xfrm>
          <a:off x="0" y="0"/>
          <a:ext cx="0" cy="0"/>
          <a:chOff x="0" y="0"/>
          <a:chExt cx="0" cy="0"/>
        </a:xfrm>
      </p:grpSpPr>
      <p:sp>
        <p:nvSpPr>
          <p:cNvPr id="8003" name="Google Shape;8003;p130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4" name="Google Shape;8004;p130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44169" lvl="1" marL="914400" algn="l">
              <a:spcBef>
                <a:spcPts val="560"/>
              </a:spcBef>
              <a:spcAft>
                <a:spcPts val="0"/>
              </a:spcAft>
              <a:buSzPts val="1820"/>
              <a:buChar char="⚪"/>
              <a:defRPr sz="2800"/>
            </a:lvl2pPr>
            <a:lvl3pPr indent="-335280" lvl="2" marL="1371600" algn="l">
              <a:spcBef>
                <a:spcPts val="480"/>
              </a:spcBef>
              <a:spcAft>
                <a:spcPts val="0"/>
              </a:spcAft>
              <a:buSzPts val="1680"/>
              <a:buChar char="■"/>
              <a:defRPr sz="2400"/>
            </a:lvl3pPr>
            <a:lvl4pPr indent="-323850" lvl="3" marL="1828800" algn="l">
              <a:spcBef>
                <a:spcPts val="400"/>
              </a:spcBef>
              <a:spcAft>
                <a:spcPts val="0"/>
              </a:spcAft>
              <a:buSzPts val="15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005" name="Google Shape;8005;p130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06" name="Google Shape;8006;p1303"/>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7" name="Google Shape;8007;p1303"/>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8" name="Google Shape;8008;p1303"/>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009" name="Shape 8009"/>
        <p:cNvGrpSpPr/>
        <p:nvPr/>
      </p:nvGrpSpPr>
      <p:grpSpPr>
        <a:xfrm>
          <a:off x="0" y="0"/>
          <a:ext cx="0" cy="0"/>
          <a:chOff x="0" y="0"/>
          <a:chExt cx="0" cy="0"/>
        </a:xfrm>
      </p:grpSpPr>
      <p:sp>
        <p:nvSpPr>
          <p:cNvPr id="8010" name="Google Shape;8010;p13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1" name="Google Shape;8011;p1304"/>
          <p:cNvSpPr/>
          <p:nvPr>
            <p:ph idx="2" type="pic"/>
          </p:nvPr>
        </p:nvSpPr>
        <p:spPr>
          <a:xfrm>
            <a:off x="3887788" y="987425"/>
            <a:ext cx="4629150" cy="4873625"/>
          </a:xfrm>
          <a:prstGeom prst="rect">
            <a:avLst/>
          </a:prstGeom>
          <a:noFill/>
          <a:ln>
            <a:noFill/>
          </a:ln>
        </p:spPr>
      </p:sp>
      <p:sp>
        <p:nvSpPr>
          <p:cNvPr id="8012" name="Google Shape;8012;p130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13" name="Google Shape;8013;p1304"/>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4" name="Google Shape;8014;p1304"/>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5" name="Google Shape;8015;p1304"/>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016" name="Shape 8016"/>
        <p:cNvGrpSpPr/>
        <p:nvPr/>
      </p:nvGrpSpPr>
      <p:grpSpPr>
        <a:xfrm>
          <a:off x="0" y="0"/>
          <a:ext cx="0" cy="0"/>
          <a:chOff x="0" y="0"/>
          <a:chExt cx="0" cy="0"/>
        </a:xfrm>
      </p:grpSpPr>
      <p:sp>
        <p:nvSpPr>
          <p:cNvPr id="8017" name="Google Shape;8017;p130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8" name="Google Shape;8018;p1305"/>
          <p:cNvSpPr txBox="1"/>
          <p:nvPr>
            <p:ph idx="1" type="body"/>
          </p:nvPr>
        </p:nvSpPr>
        <p:spPr>
          <a:xfrm rot="5400000">
            <a:off x="2722563" y="207963"/>
            <a:ext cx="4114800" cy="76612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19" name="Google Shape;8019;p130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0" name="Google Shape;8020;p130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1" name="Google Shape;8021;p130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 name="Shape 91"/>
        <p:cNvGrpSpPr/>
        <p:nvPr/>
      </p:nvGrpSpPr>
      <p:grpSpPr>
        <a:xfrm>
          <a:off x="0" y="0"/>
          <a:ext cx="0" cy="0"/>
          <a:chOff x="0" y="0"/>
          <a:chExt cx="0" cy="0"/>
        </a:xfrm>
      </p:grpSpPr>
      <p:sp>
        <p:nvSpPr>
          <p:cNvPr id="92" name="Google Shape;92;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 name="Google Shape;93;p1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1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dk1"/>
                </a:solidFill>
                <a:latin typeface="Arial"/>
                <a:ea typeface="Arial"/>
                <a:cs typeface="Arial"/>
                <a:sym typeface="Arial"/>
              </a:defRPr>
            </a:lvl1pPr>
            <a:lvl2pPr indent="0" lvl="1" marL="0" algn="r">
              <a:spcBef>
                <a:spcPts val="0"/>
              </a:spcBef>
              <a:buNone/>
              <a:defRPr b="0" i="0" sz="1400" u="none" cap="none" strike="noStrike">
                <a:solidFill>
                  <a:schemeClr val="dk1"/>
                </a:solidFill>
                <a:latin typeface="Arial"/>
                <a:ea typeface="Arial"/>
                <a:cs typeface="Arial"/>
                <a:sym typeface="Arial"/>
              </a:defRPr>
            </a:lvl2pPr>
            <a:lvl3pPr indent="0" lvl="2" marL="0" algn="r">
              <a:spcBef>
                <a:spcPts val="0"/>
              </a:spcBef>
              <a:buNone/>
              <a:defRPr b="0" i="0" sz="1400" u="none" cap="none" strike="noStrike">
                <a:solidFill>
                  <a:schemeClr val="dk1"/>
                </a:solidFill>
                <a:latin typeface="Arial"/>
                <a:ea typeface="Arial"/>
                <a:cs typeface="Arial"/>
                <a:sym typeface="Arial"/>
              </a:defRPr>
            </a:lvl3pPr>
            <a:lvl4pPr indent="0" lvl="3" marL="0" algn="r">
              <a:spcBef>
                <a:spcPts val="0"/>
              </a:spcBef>
              <a:buNone/>
              <a:defRPr b="0" i="0" sz="1400" u="none" cap="none" strike="noStrike">
                <a:solidFill>
                  <a:schemeClr val="dk1"/>
                </a:solidFill>
                <a:latin typeface="Arial"/>
                <a:ea typeface="Arial"/>
                <a:cs typeface="Arial"/>
                <a:sym typeface="Arial"/>
              </a:defRPr>
            </a:lvl4pPr>
            <a:lvl5pPr indent="0" lvl="4" marL="0" algn="r">
              <a:spcBef>
                <a:spcPts val="0"/>
              </a:spcBef>
              <a:buNone/>
              <a:defRPr b="0" i="0" sz="1400" u="none" cap="none" strike="noStrike">
                <a:solidFill>
                  <a:schemeClr val="dk1"/>
                </a:solidFill>
                <a:latin typeface="Arial"/>
                <a:ea typeface="Arial"/>
                <a:cs typeface="Arial"/>
                <a:sym typeface="Arial"/>
              </a:defRPr>
            </a:lvl5pPr>
            <a:lvl6pPr indent="0" lvl="5" marL="0" algn="r">
              <a:spcBef>
                <a:spcPts val="0"/>
              </a:spcBef>
              <a:buNone/>
              <a:defRPr b="0" i="0" sz="1400" u="none" cap="none" strike="noStrike">
                <a:solidFill>
                  <a:schemeClr val="dk1"/>
                </a:solidFill>
                <a:latin typeface="Arial"/>
                <a:ea typeface="Arial"/>
                <a:cs typeface="Arial"/>
                <a:sym typeface="Arial"/>
              </a:defRPr>
            </a:lvl6pPr>
            <a:lvl7pPr indent="0" lvl="6" marL="0" algn="r">
              <a:spcBef>
                <a:spcPts val="0"/>
              </a:spcBef>
              <a:buNone/>
              <a:defRPr b="0" i="0" sz="1400" u="none" cap="none" strike="noStrike">
                <a:solidFill>
                  <a:schemeClr val="dk1"/>
                </a:solidFill>
                <a:latin typeface="Arial"/>
                <a:ea typeface="Arial"/>
                <a:cs typeface="Arial"/>
                <a:sym typeface="Arial"/>
              </a:defRPr>
            </a:lvl7pPr>
            <a:lvl8pPr indent="0" lvl="7" marL="0" algn="r">
              <a:spcBef>
                <a:spcPts val="0"/>
              </a:spcBef>
              <a:buNone/>
              <a:defRPr b="0" i="0" sz="1400" u="none" cap="none" strike="noStrike">
                <a:solidFill>
                  <a:schemeClr val="dk1"/>
                </a:solidFill>
                <a:latin typeface="Arial"/>
                <a:ea typeface="Arial"/>
                <a:cs typeface="Arial"/>
                <a:sym typeface="Arial"/>
              </a:defRPr>
            </a:lvl8pPr>
            <a:lvl9pPr indent="0" lvl="8" mar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93" name="Shape 893"/>
        <p:cNvGrpSpPr/>
        <p:nvPr/>
      </p:nvGrpSpPr>
      <p:grpSpPr>
        <a:xfrm>
          <a:off x="0" y="0"/>
          <a:ext cx="0" cy="0"/>
          <a:chOff x="0" y="0"/>
          <a:chExt cx="0" cy="0"/>
        </a:xfrm>
      </p:grpSpPr>
      <p:sp>
        <p:nvSpPr>
          <p:cNvPr id="894" name="Google Shape;894;p130"/>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5" name="Google Shape;895;p130"/>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6" name="Google Shape;896;p130"/>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022" name="Shape 8022"/>
        <p:cNvGrpSpPr/>
        <p:nvPr/>
      </p:nvGrpSpPr>
      <p:grpSpPr>
        <a:xfrm>
          <a:off x="0" y="0"/>
          <a:ext cx="0" cy="0"/>
          <a:chOff x="0" y="0"/>
          <a:chExt cx="0" cy="0"/>
        </a:xfrm>
      </p:grpSpPr>
      <p:sp>
        <p:nvSpPr>
          <p:cNvPr id="8023" name="Google Shape;8023;p1306"/>
          <p:cNvSpPr txBox="1"/>
          <p:nvPr>
            <p:ph type="title"/>
          </p:nvPr>
        </p:nvSpPr>
        <p:spPr>
          <a:xfrm rot="5400000">
            <a:off x="4651376" y="2136776"/>
            <a:ext cx="5999162" cy="19192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4" name="Google Shape;8024;p1306"/>
          <p:cNvSpPr txBox="1"/>
          <p:nvPr>
            <p:ph idx="1" type="body"/>
          </p:nvPr>
        </p:nvSpPr>
        <p:spPr>
          <a:xfrm rot="5400000">
            <a:off x="735807" y="292894"/>
            <a:ext cx="5999162" cy="56070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25" name="Google Shape;8025;p130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6" name="Google Shape;8026;p130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7" name="Google Shape;8027;p130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028" name="Shape 8028"/>
        <p:cNvGrpSpPr/>
        <p:nvPr/>
      </p:nvGrpSpPr>
      <p:grpSpPr>
        <a:xfrm>
          <a:off x="0" y="0"/>
          <a:ext cx="0" cy="0"/>
          <a:chOff x="0" y="0"/>
          <a:chExt cx="0" cy="0"/>
        </a:xfrm>
      </p:grpSpPr>
      <p:sp>
        <p:nvSpPr>
          <p:cNvPr id="8029" name="Google Shape;8029;p1307"/>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0" name="Google Shape;8030;p1307"/>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1" name="Google Shape;8031;p1307"/>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2" name="Google Shape;8032;p1307"/>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8039" name="Shape 8039"/>
        <p:cNvGrpSpPr/>
        <p:nvPr/>
      </p:nvGrpSpPr>
      <p:grpSpPr>
        <a:xfrm>
          <a:off x="0" y="0"/>
          <a:ext cx="0" cy="0"/>
          <a:chOff x="0" y="0"/>
          <a:chExt cx="0" cy="0"/>
        </a:xfrm>
      </p:grpSpPr>
      <p:sp>
        <p:nvSpPr>
          <p:cNvPr id="8040" name="Google Shape;8040;p1309"/>
          <p:cNvSpPr txBox="1"/>
          <p:nvPr>
            <p:ph type="title"/>
          </p:nvPr>
        </p:nvSpPr>
        <p:spPr>
          <a:xfrm>
            <a:off x="76200" y="76200"/>
            <a:ext cx="8991600" cy="1219200"/>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SzPts val="1400"/>
              <a:buNone/>
              <a:defRPr b="1" sz="3500">
                <a:latin typeface="Open Sans"/>
                <a:ea typeface="Open Sans"/>
                <a:cs typeface="Open Sans"/>
                <a:sym typeface="Open Sans"/>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41" name="Google Shape;8041;p1309"/>
          <p:cNvSpPr txBox="1"/>
          <p:nvPr>
            <p:ph idx="1" type="body"/>
          </p:nvPr>
        </p:nvSpPr>
        <p:spPr>
          <a:xfrm>
            <a:off x="457200" y="1371600"/>
            <a:ext cx="8229600" cy="4572000"/>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a:latin typeface="Open Sans"/>
                <a:ea typeface="Open Sans"/>
                <a:cs typeface="Open Sans"/>
                <a:sym typeface="Open Sans"/>
              </a:defRPr>
            </a:lvl1pPr>
            <a:lvl2pPr indent="-406400" lvl="1" marL="914400" algn="l">
              <a:spcBef>
                <a:spcPts val="560"/>
              </a:spcBef>
              <a:spcAft>
                <a:spcPts val="0"/>
              </a:spcAft>
              <a:buClr>
                <a:schemeClr val="dk1"/>
              </a:buClr>
              <a:buSzPts val="2800"/>
              <a:buChar char="–"/>
              <a:defRPr>
                <a:latin typeface="Open Sans"/>
                <a:ea typeface="Open Sans"/>
                <a:cs typeface="Open Sans"/>
                <a:sym typeface="Open Sans"/>
              </a:defRPr>
            </a:lvl2pPr>
            <a:lvl3pPr indent="-381000" lvl="2" marL="1371600" algn="l">
              <a:spcBef>
                <a:spcPts val="480"/>
              </a:spcBef>
              <a:spcAft>
                <a:spcPts val="0"/>
              </a:spcAft>
              <a:buClr>
                <a:schemeClr val="dk1"/>
              </a:buClr>
              <a:buSzPts val="2400"/>
              <a:buChar char="•"/>
              <a:defRPr>
                <a:latin typeface="Open Sans"/>
                <a:ea typeface="Open Sans"/>
                <a:cs typeface="Open Sans"/>
                <a:sym typeface="Open Sans"/>
              </a:defRPr>
            </a:lvl3pPr>
            <a:lvl4pPr indent="-355600" lvl="3" marL="1828800" algn="l">
              <a:spcBef>
                <a:spcPts val="400"/>
              </a:spcBef>
              <a:spcAft>
                <a:spcPts val="0"/>
              </a:spcAft>
              <a:buClr>
                <a:schemeClr val="dk1"/>
              </a:buClr>
              <a:buSzPts val="2000"/>
              <a:buChar char="–"/>
              <a:defRPr>
                <a:latin typeface="Open Sans"/>
                <a:ea typeface="Open Sans"/>
                <a:cs typeface="Open Sans"/>
                <a:sym typeface="Open Sans"/>
              </a:defRPr>
            </a:lvl4pPr>
            <a:lvl5pPr indent="-355600" lvl="4" marL="2286000" algn="l">
              <a:spcBef>
                <a:spcPts val="400"/>
              </a:spcBef>
              <a:spcAft>
                <a:spcPts val="0"/>
              </a:spcAft>
              <a:buClr>
                <a:schemeClr val="dk1"/>
              </a:buClr>
              <a:buSzPts val="2000"/>
              <a:buChar char="»"/>
              <a:defRPr>
                <a:latin typeface="Open Sans"/>
                <a:ea typeface="Open Sans"/>
                <a:cs typeface="Open Sans"/>
                <a:sym typeface="Open Sans"/>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042" name="Google Shape;8042;p1309"/>
          <p:cNvSpPr txBox="1"/>
          <p:nvPr>
            <p:ph idx="2" type="body"/>
          </p:nvPr>
        </p:nvSpPr>
        <p:spPr>
          <a:xfrm>
            <a:off x="228600" y="6019800"/>
            <a:ext cx="8686800" cy="762000"/>
          </a:xfrm>
          <a:prstGeom prst="rect">
            <a:avLst/>
          </a:prstGeom>
          <a:noFill/>
          <a:ln>
            <a:noFill/>
          </a:ln>
        </p:spPr>
        <p:txBody>
          <a:bodyPr anchorCtr="0" anchor="ctr" bIns="45700" lIns="91425" spcFirstLastPara="1" rIns="91425" wrap="square" tIns="45700">
            <a:normAutofit/>
          </a:bodyPr>
          <a:lstStyle>
            <a:lvl1pPr indent="-228600" lvl="0" marL="457200" algn="l">
              <a:spcBef>
                <a:spcPts val="0"/>
              </a:spcBef>
              <a:spcAft>
                <a:spcPts val="0"/>
              </a:spcAft>
              <a:buClr>
                <a:schemeClr val="dk1"/>
              </a:buClr>
              <a:buSzPts val="1200"/>
              <a:buNone/>
              <a:defRPr sz="1200">
                <a:latin typeface="Open Sans"/>
                <a:ea typeface="Open Sans"/>
                <a:cs typeface="Open Sans"/>
                <a:sym typeface="Open Sans"/>
              </a:defRPr>
            </a:lvl1pPr>
            <a:lvl2pPr indent="-228600" lvl="1" marL="914400" algn="l">
              <a:spcBef>
                <a:spcPts val="560"/>
              </a:spcBef>
              <a:spcAft>
                <a:spcPts val="0"/>
              </a:spcAft>
              <a:buClr>
                <a:schemeClr val="dk1"/>
              </a:buClr>
              <a:buSzPts val="2800"/>
              <a:buNone/>
              <a:defRPr/>
            </a:lvl2pPr>
            <a:lvl3pPr indent="-228600" lvl="2" marL="1371600" algn="l">
              <a:spcBef>
                <a:spcPts val="480"/>
              </a:spcBef>
              <a:spcAft>
                <a:spcPts val="0"/>
              </a:spcAft>
              <a:buClr>
                <a:schemeClr val="dk1"/>
              </a:buClr>
              <a:buSzPts val="2400"/>
              <a:buNone/>
              <a:defRPr/>
            </a:lvl3pPr>
            <a:lvl4pPr indent="-228600" lvl="3" marL="1828800" algn="l">
              <a:spcBef>
                <a:spcPts val="400"/>
              </a:spcBef>
              <a:spcAft>
                <a:spcPts val="0"/>
              </a:spcAft>
              <a:buClr>
                <a:schemeClr val="dk1"/>
              </a:buClr>
              <a:buSzPts val="2000"/>
              <a:buNone/>
              <a:defRPr/>
            </a:lvl4pPr>
            <a:lvl5pPr indent="-228600" lvl="4" marL="2286000" algn="l">
              <a:spcBef>
                <a:spcPts val="400"/>
              </a:spcBef>
              <a:spcAft>
                <a:spcPts val="0"/>
              </a:spcAft>
              <a:buClr>
                <a:schemeClr val="dk1"/>
              </a:buClr>
              <a:buSzPts val="200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1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082" name="Shape 8082"/>
        <p:cNvGrpSpPr/>
        <p:nvPr/>
      </p:nvGrpSpPr>
      <p:grpSpPr>
        <a:xfrm>
          <a:off x="0" y="0"/>
          <a:ext cx="0" cy="0"/>
          <a:chOff x="0" y="0"/>
          <a:chExt cx="0" cy="0"/>
        </a:xfrm>
      </p:grpSpPr>
      <p:sp>
        <p:nvSpPr>
          <p:cNvPr id="8083" name="Google Shape;8083;p1311"/>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84" name="Google Shape;8084;p1311"/>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85" name="Google Shape;8085;p131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6" name="Google Shape;8086;p13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7" name="Google Shape;8087;p131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088" name="Shape 8088"/>
        <p:cNvGrpSpPr/>
        <p:nvPr/>
      </p:nvGrpSpPr>
      <p:grpSpPr>
        <a:xfrm>
          <a:off x="0" y="0"/>
          <a:ext cx="0" cy="0"/>
          <a:chOff x="0" y="0"/>
          <a:chExt cx="0" cy="0"/>
        </a:xfrm>
      </p:grpSpPr>
      <p:grpSp>
        <p:nvGrpSpPr>
          <p:cNvPr id="8089" name="Google Shape;8089;p1312"/>
          <p:cNvGrpSpPr/>
          <p:nvPr/>
        </p:nvGrpSpPr>
        <p:grpSpPr>
          <a:xfrm>
            <a:off x="0" y="0"/>
            <a:ext cx="9144000" cy="6858000"/>
            <a:chOff x="0" y="0"/>
            <a:chExt cx="5760" cy="4320"/>
          </a:xfrm>
        </p:grpSpPr>
        <p:sp>
          <p:nvSpPr>
            <p:cNvPr id="8090" name="Google Shape;8090;p1312"/>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1" name="Google Shape;8091;p1312"/>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2" name="Google Shape;8092;p1312"/>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3" name="Google Shape;8093;p1312"/>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4" name="Google Shape;8094;p1312"/>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5" name="Google Shape;8095;p1312"/>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6" name="Google Shape;8096;p1312"/>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7" name="Google Shape;8097;p1312"/>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8" name="Google Shape;8098;p1312"/>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9" name="Google Shape;8099;p1312"/>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0" name="Google Shape;8100;p1312"/>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1" name="Google Shape;8101;p1312"/>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2" name="Google Shape;8102;p1312"/>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3" name="Google Shape;8103;p1312"/>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4" name="Google Shape;8104;p1312"/>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5" name="Google Shape;8105;p1312"/>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6" name="Google Shape;8106;p1312"/>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7" name="Google Shape;8107;p1312"/>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8" name="Google Shape;8108;p1312"/>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9" name="Google Shape;8109;p1312"/>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0" name="Google Shape;8110;p1312"/>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1" name="Google Shape;8111;p1312"/>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2" name="Google Shape;8112;p1312"/>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3" name="Google Shape;8113;p1312"/>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4" name="Google Shape;8114;p1312"/>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5" name="Google Shape;8115;p1312"/>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6" name="Google Shape;8116;p1312"/>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7" name="Google Shape;8117;p1312"/>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118" name="Google Shape;8118;p131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19" name="Google Shape;8119;p131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400"/>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120" name="Google Shape;8120;p13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1" name="Google Shape;8121;p13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2" name="Google Shape;8122;p13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123" name="Google Shape;8123;p1312"/>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4" name="Google Shape;8124;p1312"/>
          <p:cNvPicPr preferRelativeResize="0"/>
          <p:nvPr/>
        </p:nvPicPr>
        <p:blipFill rotWithShape="1">
          <a:blip r:embed="rId2">
            <a:alphaModFix/>
          </a:blip>
          <a:srcRect b="0" l="0" r="0" t="0"/>
          <a:stretch/>
        </p:blipFill>
        <p:spPr>
          <a:xfrm>
            <a:off x="381000" y="5943600"/>
            <a:ext cx="2057400" cy="685800"/>
          </a:xfrm>
          <a:prstGeom prst="rect">
            <a:avLst/>
          </a:prstGeom>
          <a:noFill/>
          <a:ln>
            <a:noFill/>
          </a:ln>
        </p:spPr>
      </p:pic>
      <p:sp>
        <p:nvSpPr>
          <p:cNvPr id="8125" name="Google Shape;8125;p1312"/>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6" name="Google Shape;8126;p1312"/>
          <p:cNvPicPr preferRelativeResize="0"/>
          <p:nvPr/>
        </p:nvPicPr>
        <p:blipFill rotWithShape="1">
          <a:blip r:embed="rId3">
            <a:alphaModFix/>
          </a:blip>
          <a:srcRect b="0" l="0" r="0" t="0"/>
          <a:stretch/>
        </p:blipFill>
        <p:spPr>
          <a:xfrm>
            <a:off x="7781925" y="5495925"/>
            <a:ext cx="1362075" cy="1362075"/>
          </a:xfrm>
          <a:prstGeom prst="rect">
            <a:avLst/>
          </a:prstGeom>
          <a:noFill/>
          <a:ln>
            <a:noFill/>
          </a:ln>
        </p:spPr>
      </p:pic>
    </p:spTree>
  </p:cSld>
  <p:clrMapOvr>
    <a:masterClrMapping/>
  </p:clrMapOvr>
</p:sldLayout>
</file>

<file path=ppt/slideLayouts/slideLayout1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127" name="Shape 8127"/>
        <p:cNvGrpSpPr/>
        <p:nvPr/>
      </p:nvGrpSpPr>
      <p:grpSpPr>
        <a:xfrm>
          <a:off x="0" y="0"/>
          <a:ext cx="0" cy="0"/>
          <a:chOff x="0" y="0"/>
          <a:chExt cx="0" cy="0"/>
        </a:xfrm>
      </p:grpSpPr>
      <p:sp>
        <p:nvSpPr>
          <p:cNvPr id="8128" name="Google Shape;8128;p131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29" name="Google Shape;8129;p131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130" name="Google Shape;8130;p131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1" name="Google Shape;8131;p13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2" name="Google Shape;8132;p131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133" name="Shape 8133"/>
        <p:cNvGrpSpPr/>
        <p:nvPr/>
      </p:nvGrpSpPr>
      <p:grpSpPr>
        <a:xfrm>
          <a:off x="0" y="0"/>
          <a:ext cx="0" cy="0"/>
          <a:chOff x="0" y="0"/>
          <a:chExt cx="0" cy="0"/>
        </a:xfrm>
      </p:grpSpPr>
      <p:sp>
        <p:nvSpPr>
          <p:cNvPr id="8134" name="Google Shape;8134;p1314"/>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35" name="Google Shape;8135;p1314"/>
          <p:cNvSpPr txBox="1"/>
          <p:nvPr>
            <p:ph idx="1" type="body"/>
          </p:nvPr>
        </p:nvSpPr>
        <p:spPr>
          <a:xfrm>
            <a:off x="6858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6" name="Google Shape;8136;p1314"/>
          <p:cNvSpPr txBox="1"/>
          <p:nvPr>
            <p:ph idx="2" type="body"/>
          </p:nvPr>
        </p:nvSpPr>
        <p:spPr>
          <a:xfrm>
            <a:off x="46482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7" name="Google Shape;8137;p1314"/>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8" name="Google Shape;8138;p13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9" name="Google Shape;8139;p1314"/>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140" name="Shape 8140"/>
        <p:cNvGrpSpPr/>
        <p:nvPr/>
      </p:nvGrpSpPr>
      <p:grpSpPr>
        <a:xfrm>
          <a:off x="0" y="0"/>
          <a:ext cx="0" cy="0"/>
          <a:chOff x="0" y="0"/>
          <a:chExt cx="0" cy="0"/>
        </a:xfrm>
      </p:grpSpPr>
      <p:sp>
        <p:nvSpPr>
          <p:cNvPr id="8141" name="Google Shape;8141;p131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42" name="Google Shape;8142;p131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3" name="Google Shape;8143;p131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4" name="Google Shape;8144;p131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5" name="Google Shape;8145;p131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6" name="Google Shape;8146;p1315"/>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7" name="Google Shape;8147;p13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8" name="Google Shape;8148;p1315"/>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149" name="Shape 8149"/>
        <p:cNvGrpSpPr/>
        <p:nvPr/>
      </p:nvGrpSpPr>
      <p:grpSpPr>
        <a:xfrm>
          <a:off x="0" y="0"/>
          <a:ext cx="0" cy="0"/>
          <a:chOff x="0" y="0"/>
          <a:chExt cx="0" cy="0"/>
        </a:xfrm>
      </p:grpSpPr>
      <p:sp>
        <p:nvSpPr>
          <p:cNvPr id="8150" name="Google Shape;8150;p1316"/>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51" name="Google Shape;8151;p1316"/>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2" name="Google Shape;8152;p13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3" name="Google Shape;8153;p1316"/>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154" name="Shape 8154"/>
        <p:cNvGrpSpPr/>
        <p:nvPr/>
      </p:nvGrpSpPr>
      <p:grpSpPr>
        <a:xfrm>
          <a:off x="0" y="0"/>
          <a:ext cx="0" cy="0"/>
          <a:chOff x="0" y="0"/>
          <a:chExt cx="0" cy="0"/>
        </a:xfrm>
      </p:grpSpPr>
      <p:sp>
        <p:nvSpPr>
          <p:cNvPr id="8155" name="Google Shape;8155;p1317"/>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6" name="Google Shape;8156;p13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7" name="Google Shape;8157;p1317"/>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97" name="Shape 897"/>
        <p:cNvGrpSpPr/>
        <p:nvPr/>
      </p:nvGrpSpPr>
      <p:grpSpPr>
        <a:xfrm>
          <a:off x="0" y="0"/>
          <a:ext cx="0" cy="0"/>
          <a:chOff x="0" y="0"/>
          <a:chExt cx="0" cy="0"/>
        </a:xfrm>
      </p:grpSpPr>
      <p:sp>
        <p:nvSpPr>
          <p:cNvPr id="898" name="Google Shape;898;p13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158" name="Shape 8158"/>
        <p:cNvGrpSpPr/>
        <p:nvPr/>
      </p:nvGrpSpPr>
      <p:grpSpPr>
        <a:xfrm>
          <a:off x="0" y="0"/>
          <a:ext cx="0" cy="0"/>
          <a:chOff x="0" y="0"/>
          <a:chExt cx="0" cy="0"/>
        </a:xfrm>
      </p:grpSpPr>
      <p:sp>
        <p:nvSpPr>
          <p:cNvPr id="8159" name="Google Shape;8159;p131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0" name="Google Shape;8160;p131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161" name="Google Shape;8161;p131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2" name="Google Shape;8162;p1318"/>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3" name="Google Shape;8163;p13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4" name="Google Shape;8164;p1318"/>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165" name="Shape 8165"/>
        <p:cNvGrpSpPr/>
        <p:nvPr/>
      </p:nvGrpSpPr>
      <p:grpSpPr>
        <a:xfrm>
          <a:off x="0" y="0"/>
          <a:ext cx="0" cy="0"/>
          <a:chOff x="0" y="0"/>
          <a:chExt cx="0" cy="0"/>
        </a:xfrm>
      </p:grpSpPr>
      <p:sp>
        <p:nvSpPr>
          <p:cNvPr id="8166" name="Google Shape;8166;p131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7" name="Google Shape;8167;p1319"/>
          <p:cNvSpPr/>
          <p:nvPr>
            <p:ph idx="2" type="pic"/>
          </p:nvPr>
        </p:nvSpPr>
        <p:spPr>
          <a:xfrm>
            <a:off x="3887788" y="987425"/>
            <a:ext cx="4629150" cy="4873625"/>
          </a:xfrm>
          <a:prstGeom prst="rect">
            <a:avLst/>
          </a:prstGeom>
          <a:noFill/>
          <a:ln>
            <a:noFill/>
          </a:ln>
        </p:spPr>
      </p:sp>
      <p:sp>
        <p:nvSpPr>
          <p:cNvPr id="8168" name="Google Shape;8168;p131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9" name="Google Shape;8169;p1319"/>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0" name="Google Shape;8170;p13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1" name="Google Shape;8171;p1319"/>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172" name="Shape 8172"/>
        <p:cNvGrpSpPr/>
        <p:nvPr/>
      </p:nvGrpSpPr>
      <p:grpSpPr>
        <a:xfrm>
          <a:off x="0" y="0"/>
          <a:ext cx="0" cy="0"/>
          <a:chOff x="0" y="0"/>
          <a:chExt cx="0" cy="0"/>
        </a:xfrm>
      </p:grpSpPr>
      <p:sp>
        <p:nvSpPr>
          <p:cNvPr id="8173" name="Google Shape;8173;p132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74" name="Google Shape;8174;p1320"/>
          <p:cNvSpPr txBox="1"/>
          <p:nvPr>
            <p:ph idx="1" type="body"/>
          </p:nvPr>
        </p:nvSpPr>
        <p:spPr>
          <a:xfrm rot="5400000">
            <a:off x="3200400" y="-381000"/>
            <a:ext cx="2743200" cy="7772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75" name="Google Shape;8175;p132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6" name="Google Shape;8176;p13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7" name="Google Shape;8177;p132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178" name="Shape 8178"/>
        <p:cNvGrpSpPr/>
        <p:nvPr/>
      </p:nvGrpSpPr>
      <p:grpSpPr>
        <a:xfrm>
          <a:off x="0" y="0"/>
          <a:ext cx="0" cy="0"/>
          <a:chOff x="0" y="0"/>
          <a:chExt cx="0" cy="0"/>
        </a:xfrm>
      </p:grpSpPr>
      <p:sp>
        <p:nvSpPr>
          <p:cNvPr id="8179" name="Google Shape;8179;p1321"/>
          <p:cNvSpPr txBox="1"/>
          <p:nvPr>
            <p:ph type="title"/>
          </p:nvPr>
        </p:nvSpPr>
        <p:spPr>
          <a:xfrm rot="5400000">
            <a:off x="5305425" y="1647825"/>
            <a:ext cx="44958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0" name="Google Shape;8180;p1321"/>
          <p:cNvSpPr txBox="1"/>
          <p:nvPr>
            <p:ph idx="1" type="body"/>
          </p:nvPr>
        </p:nvSpPr>
        <p:spPr>
          <a:xfrm rot="5400000">
            <a:off x="1304925" y="-238125"/>
            <a:ext cx="4495800" cy="573405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81" name="Google Shape;8181;p132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2" name="Google Shape;8182;p13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3" name="Google Shape;8183;p132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184" name="Shape 8184"/>
        <p:cNvGrpSpPr/>
        <p:nvPr/>
      </p:nvGrpSpPr>
      <p:grpSpPr>
        <a:xfrm>
          <a:off x="0" y="0"/>
          <a:ext cx="0" cy="0"/>
          <a:chOff x="0" y="0"/>
          <a:chExt cx="0" cy="0"/>
        </a:xfrm>
      </p:grpSpPr>
      <p:sp>
        <p:nvSpPr>
          <p:cNvPr id="8185" name="Google Shape;8185;p1322"/>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6" name="Google Shape;8186;p1322"/>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7" name="Google Shape;8187;p13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8" name="Google Shape;8188;p1322"/>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8189" name="Shape 8189"/>
        <p:cNvGrpSpPr/>
        <p:nvPr/>
      </p:nvGrpSpPr>
      <p:grpSpPr>
        <a:xfrm>
          <a:off x="0" y="0"/>
          <a:ext cx="0" cy="0"/>
          <a:chOff x="0" y="0"/>
          <a:chExt cx="0" cy="0"/>
        </a:xfrm>
      </p:grpSpPr>
      <p:sp>
        <p:nvSpPr>
          <p:cNvPr id="8190" name="Google Shape;8190;p1323"/>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91" name="Google Shape;8191;p1323"/>
          <p:cNvSpPr txBox="1"/>
          <p:nvPr>
            <p:ph idx="1" type="body"/>
          </p:nvPr>
        </p:nvSpPr>
        <p:spPr>
          <a:xfrm>
            <a:off x="6858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2" name="Google Shape;8192;p1323"/>
          <p:cNvSpPr txBox="1"/>
          <p:nvPr>
            <p:ph idx="2" type="body"/>
          </p:nvPr>
        </p:nvSpPr>
        <p:spPr>
          <a:xfrm>
            <a:off x="46482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3" name="Google Shape;8193;p1323"/>
          <p:cNvSpPr txBox="1"/>
          <p:nvPr>
            <p:ph idx="3" type="body"/>
          </p:nvPr>
        </p:nvSpPr>
        <p:spPr>
          <a:xfrm>
            <a:off x="6858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4" name="Google Shape;8194;p1323"/>
          <p:cNvSpPr txBox="1"/>
          <p:nvPr>
            <p:ph idx="4" type="body"/>
          </p:nvPr>
        </p:nvSpPr>
        <p:spPr>
          <a:xfrm>
            <a:off x="46482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5" name="Google Shape;8195;p132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6" name="Google Shape;8196;p13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7" name="Google Shape;8197;p132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204" name="Shape 8204"/>
        <p:cNvGrpSpPr/>
        <p:nvPr/>
      </p:nvGrpSpPr>
      <p:grpSpPr>
        <a:xfrm>
          <a:off x="0" y="0"/>
          <a:ext cx="0" cy="0"/>
          <a:chOff x="0" y="0"/>
          <a:chExt cx="0" cy="0"/>
        </a:xfrm>
      </p:grpSpPr>
      <p:sp>
        <p:nvSpPr>
          <p:cNvPr id="8205" name="Google Shape;8205;p1325"/>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206" name="Shape 8206"/>
        <p:cNvGrpSpPr/>
        <p:nvPr/>
      </p:nvGrpSpPr>
      <p:grpSpPr>
        <a:xfrm>
          <a:off x="0" y="0"/>
          <a:ext cx="0" cy="0"/>
          <a:chOff x="0" y="0"/>
          <a:chExt cx="0" cy="0"/>
        </a:xfrm>
      </p:grpSpPr>
      <p:sp>
        <p:nvSpPr>
          <p:cNvPr id="8207" name="Google Shape;8207;p132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8" name="Google Shape;8208;p1326"/>
          <p:cNvSpPr txBox="1"/>
          <p:nvPr>
            <p:ph idx="1" type="body"/>
          </p:nvPr>
        </p:nvSpPr>
        <p:spPr>
          <a:xfrm>
            <a:off x="344488" y="1111250"/>
            <a:ext cx="41386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09" name="Google Shape;8209;p1326"/>
          <p:cNvSpPr txBox="1"/>
          <p:nvPr>
            <p:ph idx="2" type="body"/>
          </p:nvPr>
        </p:nvSpPr>
        <p:spPr>
          <a:xfrm>
            <a:off x="4635500" y="1111250"/>
            <a:ext cx="4140200"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210" name="Shape 8210"/>
        <p:cNvGrpSpPr/>
        <p:nvPr/>
      </p:nvGrpSpPr>
      <p:grpSpPr>
        <a:xfrm>
          <a:off x="0" y="0"/>
          <a:ext cx="0" cy="0"/>
          <a:chOff x="0" y="0"/>
          <a:chExt cx="0" cy="0"/>
        </a:xfrm>
      </p:grpSpPr>
      <p:sp>
        <p:nvSpPr>
          <p:cNvPr id="8211" name="Google Shape;8211;p132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2" name="Google Shape;8212;p132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213" name="Shape 8213"/>
        <p:cNvGrpSpPr/>
        <p:nvPr/>
      </p:nvGrpSpPr>
      <p:grpSpPr>
        <a:xfrm>
          <a:off x="0" y="0"/>
          <a:ext cx="0" cy="0"/>
          <a:chOff x="0" y="0"/>
          <a:chExt cx="0" cy="0"/>
        </a:xfrm>
      </p:grpSpPr>
      <p:sp>
        <p:nvSpPr>
          <p:cNvPr id="8214" name="Google Shape;8214;p1328"/>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5" name="Google Shape;8215;p1328"/>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4" name="Shape 914"/>
        <p:cNvGrpSpPr/>
        <p:nvPr/>
      </p:nvGrpSpPr>
      <p:grpSpPr>
        <a:xfrm>
          <a:off x="0" y="0"/>
          <a:ext cx="0" cy="0"/>
          <a:chOff x="0" y="0"/>
          <a:chExt cx="0" cy="0"/>
        </a:xfrm>
      </p:grpSpPr>
      <p:sp>
        <p:nvSpPr>
          <p:cNvPr id="915" name="Google Shape;915;p13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16" name="Google Shape;916;p13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7" name="Google Shape;917;p13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18" name="Google Shape;918;p13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216" name="Shape 8216"/>
        <p:cNvGrpSpPr/>
        <p:nvPr/>
      </p:nvGrpSpPr>
      <p:grpSpPr>
        <a:xfrm>
          <a:off x="0" y="0"/>
          <a:ext cx="0" cy="0"/>
          <a:chOff x="0" y="0"/>
          <a:chExt cx="0" cy="0"/>
        </a:xfrm>
      </p:grpSpPr>
      <p:sp>
        <p:nvSpPr>
          <p:cNvPr id="8217" name="Google Shape;8217;p1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8" name="Google Shape;8218;p1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219" name="Shape 8219"/>
        <p:cNvGrpSpPr/>
        <p:nvPr/>
      </p:nvGrpSpPr>
      <p:grpSpPr>
        <a:xfrm>
          <a:off x="0" y="0"/>
          <a:ext cx="0" cy="0"/>
          <a:chOff x="0" y="0"/>
          <a:chExt cx="0" cy="0"/>
        </a:xfrm>
      </p:grpSpPr>
      <p:sp>
        <p:nvSpPr>
          <p:cNvPr id="8220" name="Google Shape;8220;p133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1" name="Google Shape;8221;p133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2" name="Google Shape;8222;p133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23" name="Google Shape;8223;p133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4" name="Google Shape;8224;p133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225" name="Shape 8225"/>
        <p:cNvGrpSpPr/>
        <p:nvPr/>
      </p:nvGrpSpPr>
      <p:grpSpPr>
        <a:xfrm>
          <a:off x="0" y="0"/>
          <a:ext cx="0" cy="0"/>
          <a:chOff x="0" y="0"/>
          <a:chExt cx="0" cy="0"/>
        </a:xfrm>
      </p:grpSpPr>
    </p:spTree>
  </p:cSld>
  <p:clrMapOvr>
    <a:masterClrMapping/>
  </p:clrMapOvr>
</p:sldLayout>
</file>

<file path=ppt/slideLayouts/slideLayout1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226" name="Shape 8226"/>
        <p:cNvGrpSpPr/>
        <p:nvPr/>
      </p:nvGrpSpPr>
      <p:grpSpPr>
        <a:xfrm>
          <a:off x="0" y="0"/>
          <a:ext cx="0" cy="0"/>
          <a:chOff x="0" y="0"/>
          <a:chExt cx="0" cy="0"/>
        </a:xfrm>
      </p:grpSpPr>
      <p:sp>
        <p:nvSpPr>
          <p:cNvPr id="8227" name="Google Shape;8227;p13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8" name="Google Shape;8228;p13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229" name="Google Shape;8229;p13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230" name="Shape 8230"/>
        <p:cNvGrpSpPr/>
        <p:nvPr/>
      </p:nvGrpSpPr>
      <p:grpSpPr>
        <a:xfrm>
          <a:off x="0" y="0"/>
          <a:ext cx="0" cy="0"/>
          <a:chOff x="0" y="0"/>
          <a:chExt cx="0" cy="0"/>
        </a:xfrm>
      </p:grpSpPr>
      <p:sp>
        <p:nvSpPr>
          <p:cNvPr id="8231" name="Google Shape;8231;p13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2" name="Google Shape;8232;p1333"/>
          <p:cNvSpPr/>
          <p:nvPr>
            <p:ph idx="2" type="pic"/>
          </p:nvPr>
        </p:nvSpPr>
        <p:spPr>
          <a:xfrm>
            <a:off x="3887788" y="987425"/>
            <a:ext cx="4629150" cy="4873625"/>
          </a:xfrm>
          <a:prstGeom prst="rect">
            <a:avLst/>
          </a:prstGeom>
          <a:noFill/>
          <a:ln>
            <a:noFill/>
          </a:ln>
        </p:spPr>
      </p:sp>
      <p:sp>
        <p:nvSpPr>
          <p:cNvPr id="8233" name="Google Shape;8233;p13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234" name="Shape 8234"/>
        <p:cNvGrpSpPr/>
        <p:nvPr/>
      </p:nvGrpSpPr>
      <p:grpSpPr>
        <a:xfrm>
          <a:off x="0" y="0"/>
          <a:ext cx="0" cy="0"/>
          <a:chOff x="0" y="0"/>
          <a:chExt cx="0" cy="0"/>
        </a:xfrm>
      </p:grpSpPr>
      <p:sp>
        <p:nvSpPr>
          <p:cNvPr id="8235" name="Google Shape;8235;p133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6" name="Google Shape;8236;p1334"/>
          <p:cNvSpPr txBox="1"/>
          <p:nvPr>
            <p:ph idx="1" type="body"/>
          </p:nvPr>
        </p:nvSpPr>
        <p:spPr>
          <a:xfrm rot="5400000">
            <a:off x="2067719" y="-611981"/>
            <a:ext cx="4984750" cy="84312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237" name="Shape 8237"/>
        <p:cNvGrpSpPr/>
        <p:nvPr/>
      </p:nvGrpSpPr>
      <p:grpSpPr>
        <a:xfrm>
          <a:off x="0" y="0"/>
          <a:ext cx="0" cy="0"/>
          <a:chOff x="0" y="0"/>
          <a:chExt cx="0" cy="0"/>
        </a:xfrm>
      </p:grpSpPr>
      <p:sp>
        <p:nvSpPr>
          <p:cNvPr id="8238" name="Google Shape;8238;p1335"/>
          <p:cNvSpPr txBox="1"/>
          <p:nvPr>
            <p:ph type="title"/>
          </p:nvPr>
        </p:nvSpPr>
        <p:spPr>
          <a:xfrm rot="5400000">
            <a:off x="4749801" y="2070101"/>
            <a:ext cx="5945187" cy="21066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9" name="Google Shape;8239;p1335"/>
          <p:cNvSpPr txBox="1"/>
          <p:nvPr>
            <p:ph idx="1" type="body"/>
          </p:nvPr>
        </p:nvSpPr>
        <p:spPr>
          <a:xfrm rot="5400000">
            <a:off x="457994" y="37307"/>
            <a:ext cx="5945187" cy="6172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8240" name="Shape 8240"/>
        <p:cNvGrpSpPr/>
        <p:nvPr/>
      </p:nvGrpSpPr>
      <p:grpSpPr>
        <a:xfrm>
          <a:off x="0" y="0"/>
          <a:ext cx="0" cy="0"/>
          <a:chOff x="0" y="0"/>
          <a:chExt cx="0" cy="0"/>
        </a:xfrm>
      </p:grpSpPr>
      <p:sp>
        <p:nvSpPr>
          <p:cNvPr id="8241" name="Google Shape;8241;p133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2" name="Google Shape;8242;p1336"/>
          <p:cNvSpPr/>
          <p:nvPr>
            <p:ph idx="2" type="chart"/>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1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249" name="Shape 8249"/>
        <p:cNvGrpSpPr/>
        <p:nvPr/>
      </p:nvGrpSpPr>
      <p:grpSpPr>
        <a:xfrm>
          <a:off x="0" y="0"/>
          <a:ext cx="0" cy="0"/>
          <a:chOff x="0" y="0"/>
          <a:chExt cx="0" cy="0"/>
        </a:xfrm>
      </p:grpSpPr>
      <p:sp>
        <p:nvSpPr>
          <p:cNvPr id="8250" name="Google Shape;8250;p133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1" name="Google Shape;8251;p133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252" name="Shape 8252"/>
        <p:cNvGrpSpPr/>
        <p:nvPr/>
      </p:nvGrpSpPr>
      <p:grpSpPr>
        <a:xfrm>
          <a:off x="0" y="0"/>
          <a:ext cx="0" cy="0"/>
          <a:chOff x="0" y="0"/>
          <a:chExt cx="0" cy="0"/>
        </a:xfrm>
      </p:grpSpPr>
      <p:sp>
        <p:nvSpPr>
          <p:cNvPr id="8253" name="Google Shape;8253;p133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4" name="Google Shape;8254;p133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5" name="Google Shape;8255;p133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919" name="Shape 919"/>
        <p:cNvGrpSpPr/>
        <p:nvPr/>
      </p:nvGrpSpPr>
      <p:grpSpPr>
        <a:xfrm>
          <a:off x="0" y="0"/>
          <a:ext cx="0" cy="0"/>
          <a:chOff x="0" y="0"/>
          <a:chExt cx="0" cy="0"/>
        </a:xfrm>
      </p:grpSpPr>
      <p:grpSp>
        <p:nvGrpSpPr>
          <p:cNvPr id="920" name="Google Shape;920;p134"/>
          <p:cNvGrpSpPr/>
          <p:nvPr/>
        </p:nvGrpSpPr>
        <p:grpSpPr>
          <a:xfrm>
            <a:off x="0" y="0"/>
            <a:ext cx="9140825" cy="6850063"/>
            <a:chOff x="0" y="0"/>
            <a:chExt cx="5758" cy="4315"/>
          </a:xfrm>
        </p:grpSpPr>
        <p:grpSp>
          <p:nvGrpSpPr>
            <p:cNvPr id="921" name="Google Shape;921;p134"/>
            <p:cNvGrpSpPr/>
            <p:nvPr/>
          </p:nvGrpSpPr>
          <p:grpSpPr>
            <a:xfrm>
              <a:off x="1728" y="2230"/>
              <a:ext cx="4027" cy="2085"/>
              <a:chOff x="1728" y="2230"/>
              <a:chExt cx="4027" cy="2085"/>
            </a:xfrm>
          </p:grpSpPr>
          <p:sp>
            <p:nvSpPr>
              <p:cNvPr id="922" name="Google Shape;922;p134"/>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3" name="Google Shape;923;p134"/>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4" name="Google Shape;924;p134"/>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5" name="Google Shape;925;p134"/>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6" name="Google Shape;926;p134"/>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7" name="Google Shape;927;p134"/>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8" name="Google Shape;928;p134"/>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9" name="Google Shape;929;p134"/>
          <p:cNvSpPr txBox="1"/>
          <p:nvPr>
            <p:ph type="ctrTitle"/>
          </p:nvPr>
        </p:nvSpPr>
        <p:spPr>
          <a:xfrm>
            <a:off x="685800" y="1736725"/>
            <a:ext cx="7772400" cy="192087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0" name="Google Shape;930;p134"/>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24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260"/>
              <a:buChar char="■"/>
              <a:defRPr/>
            </a:lvl3pPr>
            <a:lvl4pPr lvl="3" algn="l">
              <a:spcBef>
                <a:spcPts val="360"/>
              </a:spcBef>
              <a:spcAft>
                <a:spcPts val="0"/>
              </a:spcAft>
              <a:buSzPts val="126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931" name="Google Shape;931;p134"/>
          <p:cNvSpPr txBox="1"/>
          <p:nvPr>
            <p:ph idx="10" type="dt"/>
          </p:nvPr>
        </p:nvSpPr>
        <p:spPr>
          <a:xfrm>
            <a:off x="457200" y="6248400"/>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2" name="Google Shape;932;p134"/>
          <p:cNvSpPr txBox="1"/>
          <p:nvPr>
            <p:ph idx="11" type="ftr"/>
          </p:nvPr>
        </p:nvSpPr>
        <p:spPr>
          <a:xfrm>
            <a:off x="3124200" y="625157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3" name="Google Shape;933;p134"/>
          <p:cNvSpPr txBox="1"/>
          <p:nvPr>
            <p:ph idx="12" type="sldNum"/>
          </p:nvPr>
        </p:nvSpPr>
        <p:spPr>
          <a:xfrm>
            <a:off x="6553200" y="625475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256" name="Shape 8256"/>
        <p:cNvGrpSpPr/>
        <p:nvPr/>
      </p:nvGrpSpPr>
      <p:grpSpPr>
        <a:xfrm>
          <a:off x="0" y="0"/>
          <a:ext cx="0" cy="0"/>
          <a:chOff x="0" y="0"/>
          <a:chExt cx="0" cy="0"/>
        </a:xfrm>
      </p:grpSpPr>
      <p:sp>
        <p:nvSpPr>
          <p:cNvPr id="8257" name="Google Shape;8257;p1340"/>
          <p:cNvSpPr txBox="1"/>
          <p:nvPr>
            <p:ph type="title"/>
          </p:nvPr>
        </p:nvSpPr>
        <p:spPr>
          <a:xfrm>
            <a:off x="762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8" name="Google Shape;8258;p1340"/>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259" name="Google Shape;8259;p134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0" name="Google Shape;8260;p134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8261" name="Shape 8261"/>
        <p:cNvGrpSpPr/>
        <p:nvPr/>
      </p:nvGrpSpPr>
      <p:grpSpPr>
        <a:xfrm>
          <a:off x="0" y="0"/>
          <a:ext cx="0" cy="0"/>
          <a:chOff x="0" y="0"/>
          <a:chExt cx="0" cy="0"/>
        </a:xfrm>
      </p:grpSpPr>
      <p:pic>
        <p:nvPicPr>
          <p:cNvPr descr="HRoutline-green451-1inch" id="8262" name="Google Shape;8262;p1341"/>
          <p:cNvPicPr preferRelativeResize="0"/>
          <p:nvPr/>
        </p:nvPicPr>
        <p:blipFill rotWithShape="1">
          <a:blip r:embed="rId2">
            <a:alphaModFix/>
          </a:blip>
          <a:srcRect b="0" l="0" r="0" t="0"/>
          <a:stretch/>
        </p:blipFill>
        <p:spPr>
          <a:xfrm>
            <a:off x="60325" y="6248400"/>
            <a:ext cx="914400" cy="541338"/>
          </a:xfrm>
          <a:prstGeom prst="rect">
            <a:avLst/>
          </a:prstGeom>
          <a:noFill/>
          <a:ln>
            <a:noFill/>
          </a:ln>
        </p:spPr>
      </p:pic>
      <p:sp>
        <p:nvSpPr>
          <p:cNvPr id="8263" name="Google Shape;8263;p1341"/>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2400"/>
              <a:buFont typeface="Noto Sans Symbols"/>
              <a:buNone/>
              <a:defRPr/>
            </a:lvl1pPr>
            <a:lvl2pPr lvl="1" algn="l">
              <a:spcBef>
                <a:spcPts val="120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8264" name="Google Shape;8264;p1341"/>
          <p:cNvSpPr txBox="1"/>
          <p:nvPr>
            <p:ph type="ctrTitle"/>
          </p:nvPr>
        </p:nvSpPr>
        <p:spPr>
          <a:xfrm>
            <a:off x="685800" y="1981201"/>
            <a:ext cx="7772400" cy="176847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5" name="Google Shape;8265;p134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6" name="Google Shape;8266;p134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267" name="Shape 8267"/>
        <p:cNvGrpSpPr/>
        <p:nvPr/>
      </p:nvGrpSpPr>
      <p:grpSpPr>
        <a:xfrm>
          <a:off x="0" y="0"/>
          <a:ext cx="0" cy="0"/>
          <a:chOff x="0" y="0"/>
          <a:chExt cx="0" cy="0"/>
        </a:xfrm>
      </p:grpSpPr>
      <p:sp>
        <p:nvSpPr>
          <p:cNvPr id="8268" name="Google Shape;8268;p134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9" name="Google Shape;8269;p134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000"/>
              <a:buNone/>
              <a:defRPr sz="2000"/>
            </a:lvl1pPr>
            <a:lvl2pPr indent="-228600" lvl="1" marL="914400" algn="l">
              <a:spcBef>
                <a:spcPts val="100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8270" name="Google Shape;8270;p134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1" name="Google Shape;8271;p134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272" name="Shape 8272"/>
        <p:cNvGrpSpPr/>
        <p:nvPr/>
      </p:nvGrpSpPr>
      <p:grpSpPr>
        <a:xfrm>
          <a:off x="0" y="0"/>
          <a:ext cx="0" cy="0"/>
          <a:chOff x="0" y="0"/>
          <a:chExt cx="0" cy="0"/>
        </a:xfrm>
      </p:grpSpPr>
      <p:sp>
        <p:nvSpPr>
          <p:cNvPr id="8273" name="Google Shape;8273;p1343"/>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4" name="Google Shape;8274;p1343"/>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5" name="Google Shape;8275;p1343"/>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6" name="Google Shape;8276;p134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7" name="Google Shape;8277;p134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278" name="Shape 8278"/>
        <p:cNvGrpSpPr/>
        <p:nvPr/>
      </p:nvGrpSpPr>
      <p:grpSpPr>
        <a:xfrm>
          <a:off x="0" y="0"/>
          <a:ext cx="0" cy="0"/>
          <a:chOff x="0" y="0"/>
          <a:chExt cx="0" cy="0"/>
        </a:xfrm>
      </p:grpSpPr>
      <p:sp>
        <p:nvSpPr>
          <p:cNvPr id="8279" name="Google Shape;8279;p134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0" name="Google Shape;8280;p134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1" name="Google Shape;8281;p134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2" name="Google Shape;8282;p134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3" name="Google Shape;8283;p134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4" name="Google Shape;8284;p134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5" name="Google Shape;8285;p134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286" name="Shape 8286"/>
        <p:cNvGrpSpPr/>
        <p:nvPr/>
      </p:nvGrpSpPr>
      <p:grpSpPr>
        <a:xfrm>
          <a:off x="0" y="0"/>
          <a:ext cx="0" cy="0"/>
          <a:chOff x="0" y="0"/>
          <a:chExt cx="0" cy="0"/>
        </a:xfrm>
      </p:grpSpPr>
      <p:sp>
        <p:nvSpPr>
          <p:cNvPr id="8287" name="Google Shape;8287;p134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8" name="Google Shape;8288;p134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0"/>
              </a:spcBef>
              <a:spcAft>
                <a:spcPts val="0"/>
              </a:spcAft>
              <a:buSzPts val="3200"/>
              <a:buChar char="■"/>
              <a:defRPr sz="3200"/>
            </a:lvl1pPr>
            <a:lvl2pPr indent="-406400" lvl="1" marL="914400" algn="l">
              <a:spcBef>
                <a:spcPts val="160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8289" name="Google Shape;8289;p134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0" name="Google Shape;8290;p134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1" name="Google Shape;8291;p134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292" name="Shape 8292"/>
        <p:cNvGrpSpPr/>
        <p:nvPr/>
      </p:nvGrpSpPr>
      <p:grpSpPr>
        <a:xfrm>
          <a:off x="0" y="0"/>
          <a:ext cx="0" cy="0"/>
          <a:chOff x="0" y="0"/>
          <a:chExt cx="0" cy="0"/>
        </a:xfrm>
      </p:grpSpPr>
      <p:sp>
        <p:nvSpPr>
          <p:cNvPr id="8293" name="Google Shape;8293;p134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4" name="Google Shape;8294;p1346"/>
          <p:cNvSpPr/>
          <p:nvPr>
            <p:ph idx="2" type="pic"/>
          </p:nvPr>
        </p:nvSpPr>
        <p:spPr>
          <a:xfrm>
            <a:off x="1792288" y="612775"/>
            <a:ext cx="5486400" cy="4114800"/>
          </a:xfrm>
          <a:prstGeom prst="rect">
            <a:avLst/>
          </a:prstGeom>
          <a:noFill/>
          <a:ln>
            <a:noFill/>
          </a:ln>
        </p:spPr>
      </p:sp>
      <p:sp>
        <p:nvSpPr>
          <p:cNvPr id="8295" name="Google Shape;8295;p134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6" name="Google Shape;8296;p134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7" name="Google Shape;8297;p134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98" name="Shape 8298"/>
        <p:cNvGrpSpPr/>
        <p:nvPr/>
      </p:nvGrpSpPr>
      <p:grpSpPr>
        <a:xfrm>
          <a:off x="0" y="0"/>
          <a:ext cx="0" cy="0"/>
          <a:chOff x="0" y="0"/>
          <a:chExt cx="0" cy="0"/>
        </a:xfrm>
      </p:grpSpPr>
      <p:sp>
        <p:nvSpPr>
          <p:cNvPr id="8299" name="Google Shape;8299;p134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0" name="Google Shape;8300;p1347"/>
          <p:cNvSpPr txBox="1"/>
          <p:nvPr>
            <p:ph idx="1" type="body"/>
          </p:nvPr>
        </p:nvSpPr>
        <p:spPr>
          <a:xfrm rot="5400000">
            <a:off x="2309019" y="-785018"/>
            <a:ext cx="4525963" cy="8686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1" name="Google Shape;8301;p13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2" name="Google Shape;8302;p13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303" name="Shape 8303"/>
        <p:cNvGrpSpPr/>
        <p:nvPr/>
      </p:nvGrpSpPr>
      <p:grpSpPr>
        <a:xfrm>
          <a:off x="0" y="0"/>
          <a:ext cx="0" cy="0"/>
          <a:chOff x="0" y="0"/>
          <a:chExt cx="0" cy="0"/>
        </a:xfrm>
      </p:grpSpPr>
      <p:sp>
        <p:nvSpPr>
          <p:cNvPr id="8304" name="Google Shape;8304;p1348"/>
          <p:cNvSpPr txBox="1"/>
          <p:nvPr>
            <p:ph type="title"/>
          </p:nvPr>
        </p:nvSpPr>
        <p:spPr>
          <a:xfrm rot="5400000">
            <a:off x="4480719" y="1920082"/>
            <a:ext cx="5745163" cy="2057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5" name="Google Shape;8305;p1348"/>
          <p:cNvSpPr txBox="1"/>
          <p:nvPr>
            <p:ph idx="1" type="body"/>
          </p:nvPr>
        </p:nvSpPr>
        <p:spPr>
          <a:xfrm rot="5400000">
            <a:off x="289719" y="-61119"/>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6" name="Google Shape;8306;p13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7" name="Google Shape;8307;p13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08" name="Shape 8308"/>
        <p:cNvGrpSpPr/>
        <p:nvPr/>
      </p:nvGrpSpPr>
      <p:grpSpPr>
        <a:xfrm>
          <a:off x="0" y="0"/>
          <a:ext cx="0" cy="0"/>
          <a:chOff x="0" y="0"/>
          <a:chExt cx="0" cy="0"/>
        </a:xfrm>
      </p:grpSpPr>
      <p:sp>
        <p:nvSpPr>
          <p:cNvPr id="8309" name="Google Shape;8309;p134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0" name="Google Shape;8310;p1349"/>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1" name="Google Shape;8311;p1349"/>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2" name="Google Shape;8312;p13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3" name="Google Shape;8313;p13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934" name="Shape 934"/>
        <p:cNvGrpSpPr/>
        <p:nvPr/>
      </p:nvGrpSpPr>
      <p:grpSpPr>
        <a:xfrm>
          <a:off x="0" y="0"/>
          <a:ext cx="0" cy="0"/>
          <a:chOff x="0" y="0"/>
          <a:chExt cx="0" cy="0"/>
        </a:xfrm>
      </p:grpSpPr>
      <p:sp>
        <p:nvSpPr>
          <p:cNvPr id="935" name="Google Shape;935;p13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6" name="Google Shape;936;p13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37" name="Google Shape;937;p13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8" name="Google Shape;938;p13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39" name="Google Shape;939;p13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8314" name="Shape 8314"/>
        <p:cNvGrpSpPr/>
        <p:nvPr/>
      </p:nvGrpSpPr>
      <p:grpSpPr>
        <a:xfrm>
          <a:off x="0" y="0"/>
          <a:ext cx="0" cy="0"/>
          <a:chOff x="0" y="0"/>
          <a:chExt cx="0" cy="0"/>
        </a:xfrm>
      </p:grpSpPr>
      <p:sp>
        <p:nvSpPr>
          <p:cNvPr id="8315" name="Google Shape;8315;p1350"/>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6" name="Google Shape;8316;p1350"/>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7" name="Google Shape;8317;p1350"/>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8" name="Google Shape;8318;p1350"/>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9" name="Google Shape;8319;p13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0" name="Google Shape;8320;p13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8321" name="Shape 8321"/>
        <p:cNvGrpSpPr/>
        <p:nvPr/>
      </p:nvGrpSpPr>
      <p:grpSpPr>
        <a:xfrm>
          <a:off x="0" y="0"/>
          <a:ext cx="0" cy="0"/>
          <a:chOff x="0" y="0"/>
          <a:chExt cx="0" cy="0"/>
        </a:xfrm>
      </p:grpSpPr>
      <p:sp>
        <p:nvSpPr>
          <p:cNvPr id="8322" name="Google Shape;8322;p1351"/>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3" name="Google Shape;8323;p1351"/>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4" name="Google Shape;8324;p1351"/>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5" name="Google Shape;8325;p1351"/>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6" name="Google Shape;8326;p13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7" name="Google Shape;8327;p13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Text" type="objAndTx">
  <p:cSld name="OBJECT_AND_TEXT">
    <p:spTree>
      <p:nvGrpSpPr>
        <p:cNvPr id="8328" name="Shape 8328"/>
        <p:cNvGrpSpPr/>
        <p:nvPr/>
      </p:nvGrpSpPr>
      <p:grpSpPr>
        <a:xfrm>
          <a:off x="0" y="0"/>
          <a:ext cx="0" cy="0"/>
          <a:chOff x="0" y="0"/>
          <a:chExt cx="0" cy="0"/>
        </a:xfrm>
      </p:grpSpPr>
      <p:sp>
        <p:nvSpPr>
          <p:cNvPr id="8329" name="Google Shape;8329;p1352"/>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0" name="Google Shape;8330;p1352"/>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1" name="Google Shape;8331;p1352"/>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2" name="Google Shape;8332;p13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3" name="Google Shape;8333;p13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334" name="Shape 8334"/>
        <p:cNvGrpSpPr/>
        <p:nvPr/>
      </p:nvGrpSpPr>
      <p:grpSpPr>
        <a:xfrm>
          <a:off x="0" y="0"/>
          <a:ext cx="0" cy="0"/>
          <a:chOff x="0" y="0"/>
          <a:chExt cx="0" cy="0"/>
        </a:xfrm>
      </p:grpSpPr>
      <p:sp>
        <p:nvSpPr>
          <p:cNvPr id="8335" name="Google Shape;8335;p1353"/>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6" name="Google Shape;8336;p13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7" name="Google Shape;8337;p13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8338" name="Shape 8338"/>
        <p:cNvGrpSpPr/>
        <p:nvPr/>
      </p:nvGrpSpPr>
      <p:grpSpPr>
        <a:xfrm>
          <a:off x="0" y="0"/>
          <a:ext cx="0" cy="0"/>
          <a:chOff x="0" y="0"/>
          <a:chExt cx="0" cy="0"/>
        </a:xfrm>
      </p:grpSpPr>
      <p:sp>
        <p:nvSpPr>
          <p:cNvPr id="8339" name="Google Shape;8339;p1354"/>
          <p:cNvSpPr txBox="1"/>
          <p:nvPr>
            <p:ph idx="1" type="body"/>
          </p:nvPr>
        </p:nvSpPr>
        <p:spPr>
          <a:xfrm>
            <a:off x="152400" y="76200"/>
            <a:ext cx="8229600" cy="57451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40" name="Google Shape;8340;p13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41" name="Google Shape;8341;p13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349" name="Shape 8349"/>
        <p:cNvGrpSpPr/>
        <p:nvPr/>
      </p:nvGrpSpPr>
      <p:grpSpPr>
        <a:xfrm>
          <a:off x="0" y="0"/>
          <a:ext cx="0" cy="0"/>
          <a:chOff x="0" y="0"/>
          <a:chExt cx="0" cy="0"/>
        </a:xfrm>
      </p:grpSpPr>
      <p:sp>
        <p:nvSpPr>
          <p:cNvPr id="8350" name="Google Shape;8350;p135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1" name="Google Shape;8351;p13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2" name="Google Shape;8352;p13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3" name="Google Shape;8353;p13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354" name="Shape 8354"/>
        <p:cNvGrpSpPr/>
        <p:nvPr/>
      </p:nvGrpSpPr>
      <p:grpSpPr>
        <a:xfrm>
          <a:off x="0" y="0"/>
          <a:ext cx="0" cy="0"/>
          <a:chOff x="0" y="0"/>
          <a:chExt cx="0" cy="0"/>
        </a:xfrm>
      </p:grpSpPr>
      <p:sp>
        <p:nvSpPr>
          <p:cNvPr id="8355" name="Google Shape;8355;p13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6" name="Google Shape;8356;p135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7" name="Google Shape;8357;p135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8" name="Google Shape;8358;p13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9" name="Google Shape;8359;p13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0" name="Google Shape;8360;p13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361" name="Shape 8361"/>
        <p:cNvGrpSpPr/>
        <p:nvPr/>
      </p:nvGrpSpPr>
      <p:grpSpPr>
        <a:xfrm>
          <a:off x="0" y="0"/>
          <a:ext cx="0" cy="0"/>
          <a:chOff x="0" y="0"/>
          <a:chExt cx="0" cy="0"/>
        </a:xfrm>
      </p:grpSpPr>
      <p:sp>
        <p:nvSpPr>
          <p:cNvPr id="8362" name="Google Shape;8362;p13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3" name="Google Shape;8363;p135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64" name="Google Shape;8364;p13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5" name="Google Shape;8365;p13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6" name="Google Shape;8366;p13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367" name="Shape 8367"/>
        <p:cNvGrpSpPr/>
        <p:nvPr/>
      </p:nvGrpSpPr>
      <p:grpSpPr>
        <a:xfrm>
          <a:off x="0" y="0"/>
          <a:ext cx="0" cy="0"/>
          <a:chOff x="0" y="0"/>
          <a:chExt cx="0" cy="0"/>
        </a:xfrm>
      </p:grpSpPr>
      <p:sp>
        <p:nvSpPr>
          <p:cNvPr id="8368" name="Google Shape;8368;p135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9" name="Google Shape;8369;p135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370" name="Google Shape;8370;p13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1" name="Google Shape;8371;p13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2" name="Google Shape;8372;p13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373" name="Shape 8373"/>
        <p:cNvGrpSpPr/>
        <p:nvPr/>
      </p:nvGrpSpPr>
      <p:grpSpPr>
        <a:xfrm>
          <a:off x="0" y="0"/>
          <a:ext cx="0" cy="0"/>
          <a:chOff x="0" y="0"/>
          <a:chExt cx="0" cy="0"/>
        </a:xfrm>
      </p:grpSpPr>
      <p:sp>
        <p:nvSpPr>
          <p:cNvPr id="8374" name="Google Shape;8374;p136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75" name="Google Shape;8375;p136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376" name="Google Shape;8376;p13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7" name="Google Shape;8377;p13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8" name="Google Shape;8378;p13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940" name="Shape 940"/>
        <p:cNvGrpSpPr/>
        <p:nvPr/>
      </p:nvGrpSpPr>
      <p:grpSpPr>
        <a:xfrm>
          <a:off x="0" y="0"/>
          <a:ext cx="0" cy="0"/>
          <a:chOff x="0" y="0"/>
          <a:chExt cx="0" cy="0"/>
        </a:xfrm>
      </p:grpSpPr>
      <p:sp>
        <p:nvSpPr>
          <p:cNvPr id="941" name="Google Shape;941;p1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2" name="Google Shape;942;p1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943" name="Google Shape;943;p13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4" name="Google Shape;944;p13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45" name="Google Shape;945;p13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379" name="Shape 8379"/>
        <p:cNvGrpSpPr/>
        <p:nvPr/>
      </p:nvGrpSpPr>
      <p:grpSpPr>
        <a:xfrm>
          <a:off x="0" y="0"/>
          <a:ext cx="0" cy="0"/>
          <a:chOff x="0" y="0"/>
          <a:chExt cx="0" cy="0"/>
        </a:xfrm>
      </p:grpSpPr>
      <p:sp>
        <p:nvSpPr>
          <p:cNvPr id="8380" name="Google Shape;8380;p13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1" name="Google Shape;8381;p136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2" name="Google Shape;8382;p136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3" name="Google Shape;8383;p13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4" name="Google Shape;8384;p13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5" name="Google Shape;8385;p13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386" name="Shape 8386"/>
        <p:cNvGrpSpPr/>
        <p:nvPr/>
      </p:nvGrpSpPr>
      <p:grpSpPr>
        <a:xfrm>
          <a:off x="0" y="0"/>
          <a:ext cx="0" cy="0"/>
          <a:chOff x="0" y="0"/>
          <a:chExt cx="0" cy="0"/>
        </a:xfrm>
      </p:grpSpPr>
      <p:sp>
        <p:nvSpPr>
          <p:cNvPr id="8387" name="Google Shape;8387;p136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8" name="Google Shape;8388;p136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89" name="Google Shape;8389;p136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0" name="Google Shape;8390;p136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91" name="Google Shape;8391;p136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2" name="Google Shape;8392;p1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3" name="Google Shape;8393;p1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4" name="Google Shape;8394;p1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395" name="Shape 8395"/>
        <p:cNvGrpSpPr/>
        <p:nvPr/>
      </p:nvGrpSpPr>
      <p:grpSpPr>
        <a:xfrm>
          <a:off x="0" y="0"/>
          <a:ext cx="0" cy="0"/>
          <a:chOff x="0" y="0"/>
          <a:chExt cx="0" cy="0"/>
        </a:xfrm>
      </p:grpSpPr>
      <p:sp>
        <p:nvSpPr>
          <p:cNvPr id="8396" name="Google Shape;8396;p1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7" name="Google Shape;8397;p1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8" name="Google Shape;8398;p1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399" name="Shape 8399"/>
        <p:cNvGrpSpPr/>
        <p:nvPr/>
      </p:nvGrpSpPr>
      <p:grpSpPr>
        <a:xfrm>
          <a:off x="0" y="0"/>
          <a:ext cx="0" cy="0"/>
          <a:chOff x="0" y="0"/>
          <a:chExt cx="0" cy="0"/>
        </a:xfrm>
      </p:grpSpPr>
      <p:sp>
        <p:nvSpPr>
          <p:cNvPr id="8400" name="Google Shape;8400;p136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1" name="Google Shape;8401;p136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02" name="Google Shape;8402;p136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03" name="Google Shape;8403;p1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4" name="Google Shape;8404;p1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5" name="Google Shape;8405;p1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06" name="Shape 8406"/>
        <p:cNvGrpSpPr/>
        <p:nvPr/>
      </p:nvGrpSpPr>
      <p:grpSpPr>
        <a:xfrm>
          <a:off x="0" y="0"/>
          <a:ext cx="0" cy="0"/>
          <a:chOff x="0" y="0"/>
          <a:chExt cx="0" cy="0"/>
        </a:xfrm>
      </p:grpSpPr>
      <p:sp>
        <p:nvSpPr>
          <p:cNvPr id="8407" name="Google Shape;8407;p136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8" name="Google Shape;8408;p1365"/>
          <p:cNvSpPr/>
          <p:nvPr>
            <p:ph idx="2" type="pic"/>
          </p:nvPr>
        </p:nvSpPr>
        <p:spPr>
          <a:xfrm>
            <a:off x="3887788" y="987425"/>
            <a:ext cx="4629150" cy="4873625"/>
          </a:xfrm>
          <a:prstGeom prst="rect">
            <a:avLst/>
          </a:prstGeom>
          <a:noFill/>
          <a:ln>
            <a:noFill/>
          </a:ln>
        </p:spPr>
      </p:sp>
      <p:sp>
        <p:nvSpPr>
          <p:cNvPr id="8409" name="Google Shape;8409;p136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10" name="Google Shape;8410;p1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1" name="Google Shape;8411;p1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2" name="Google Shape;8412;p1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13" name="Shape 8413"/>
        <p:cNvGrpSpPr/>
        <p:nvPr/>
      </p:nvGrpSpPr>
      <p:grpSpPr>
        <a:xfrm>
          <a:off x="0" y="0"/>
          <a:ext cx="0" cy="0"/>
          <a:chOff x="0" y="0"/>
          <a:chExt cx="0" cy="0"/>
        </a:xfrm>
      </p:grpSpPr>
      <p:sp>
        <p:nvSpPr>
          <p:cNvPr id="8414" name="Google Shape;8414;p1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15" name="Google Shape;8415;p1366"/>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16" name="Google Shape;8416;p1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7" name="Google Shape;8417;p1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8" name="Google Shape;8418;p1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19" name="Shape 8419"/>
        <p:cNvGrpSpPr/>
        <p:nvPr/>
      </p:nvGrpSpPr>
      <p:grpSpPr>
        <a:xfrm>
          <a:off x="0" y="0"/>
          <a:ext cx="0" cy="0"/>
          <a:chOff x="0" y="0"/>
          <a:chExt cx="0" cy="0"/>
        </a:xfrm>
      </p:grpSpPr>
      <p:sp>
        <p:nvSpPr>
          <p:cNvPr id="8420" name="Google Shape;8420;p1367"/>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21" name="Google Shape;8421;p1367"/>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22" name="Google Shape;8422;p1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3" name="Google Shape;8423;p1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4" name="Google Shape;8424;p1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431" name="Shape 8431"/>
        <p:cNvGrpSpPr/>
        <p:nvPr/>
      </p:nvGrpSpPr>
      <p:grpSpPr>
        <a:xfrm>
          <a:off x="0" y="0"/>
          <a:ext cx="0" cy="0"/>
          <a:chOff x="0" y="0"/>
          <a:chExt cx="0" cy="0"/>
        </a:xfrm>
      </p:grpSpPr>
      <p:sp>
        <p:nvSpPr>
          <p:cNvPr id="8432" name="Google Shape;8432;p1369"/>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33" name="Google Shape;8433;p136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434" name="Shape 8434"/>
        <p:cNvGrpSpPr/>
        <p:nvPr/>
      </p:nvGrpSpPr>
      <p:grpSpPr>
        <a:xfrm>
          <a:off x="0" y="0"/>
          <a:ext cx="0" cy="0"/>
          <a:chOff x="0" y="0"/>
          <a:chExt cx="0" cy="0"/>
        </a:xfrm>
      </p:grpSpPr>
      <p:sp>
        <p:nvSpPr>
          <p:cNvPr id="8435" name="Google Shape;8435;p1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6" name="Google Shape;8436;p1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7" name="Google Shape;8437;p1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438" name="Google Shape;8438;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39" name="Google Shape;8439;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0" name="Google Shape;8440;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1" name="Google Shape;8441;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sp>
        <p:nvSpPr>
          <p:cNvPr id="8442" name="Google Shape;8442;p1370"/>
          <p:cNvSpPr txBox="1"/>
          <p:nvPr>
            <p:ph type="ctrTitle"/>
          </p:nvPr>
        </p:nvSpPr>
        <p:spPr>
          <a:xfrm>
            <a:off x="0" y="3124200"/>
            <a:ext cx="9144000" cy="990600"/>
          </a:xfrm>
          <a:prstGeom prst="rect">
            <a:avLst/>
          </a:prstGeom>
          <a:solidFill>
            <a:schemeClr val="lt1">
              <a:alpha val="69803"/>
            </a:schemeClr>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43" name="Google Shape;8443;p1370"/>
          <p:cNvSpPr txBox="1"/>
          <p:nvPr>
            <p:ph idx="1" type="subTitle"/>
          </p:nvPr>
        </p:nvSpPr>
        <p:spPr>
          <a:xfrm>
            <a:off x="6324600" y="4953000"/>
            <a:ext cx="2819400" cy="14478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444" name="Google Shape;8444;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45" name="Google Shape;8445;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6" name="Google Shape;8446;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7" name="Google Shape;8447;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pic>
        <p:nvPicPr>
          <p:cNvPr id="8448" name="Google Shape;8448;p1370"/>
          <p:cNvPicPr preferRelativeResize="0"/>
          <p:nvPr/>
        </p:nvPicPr>
        <p:blipFill rotWithShape="1">
          <a:blip r:embed="rId5">
            <a:alphaModFix/>
          </a:blip>
          <a:srcRect b="12167" l="2296" r="86983" t="11867"/>
          <a:stretch/>
        </p:blipFill>
        <p:spPr>
          <a:xfrm>
            <a:off x="0" y="-76200"/>
            <a:ext cx="1143000" cy="1108075"/>
          </a:xfrm>
          <a:prstGeom prst="rect">
            <a:avLst/>
          </a:prstGeom>
          <a:noFill/>
          <a:ln>
            <a:noFill/>
          </a:ln>
        </p:spPr>
      </p:pic>
    </p:spTree>
  </p:cSld>
  <p:clrMapOvr>
    <a:masterClrMapping/>
  </p:clrMapOvr>
</p:sldLayout>
</file>

<file path=ppt/slideLayouts/slideLayout1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449" name="Shape 8449"/>
        <p:cNvGrpSpPr/>
        <p:nvPr/>
      </p:nvGrpSpPr>
      <p:grpSpPr>
        <a:xfrm>
          <a:off x="0" y="0"/>
          <a:ext cx="0" cy="0"/>
          <a:chOff x="0" y="0"/>
          <a:chExt cx="0" cy="0"/>
        </a:xfrm>
      </p:grpSpPr>
      <p:sp>
        <p:nvSpPr>
          <p:cNvPr id="8450" name="Google Shape;8450;p137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1" name="Google Shape;8451;p137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946" name="Shape 946"/>
        <p:cNvGrpSpPr/>
        <p:nvPr/>
      </p:nvGrpSpPr>
      <p:grpSpPr>
        <a:xfrm>
          <a:off x="0" y="0"/>
          <a:ext cx="0" cy="0"/>
          <a:chOff x="0" y="0"/>
          <a:chExt cx="0" cy="0"/>
        </a:xfrm>
      </p:grpSpPr>
      <p:sp>
        <p:nvSpPr>
          <p:cNvPr id="947" name="Google Shape;947;p1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8" name="Google Shape;948;p13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49" name="Google Shape;949;p13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0" name="Google Shape;950;p137"/>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1" name="Google Shape;951;p137"/>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52" name="Google Shape;952;p137"/>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452" name="Shape 8452"/>
        <p:cNvGrpSpPr/>
        <p:nvPr/>
      </p:nvGrpSpPr>
      <p:grpSpPr>
        <a:xfrm>
          <a:off x="0" y="0"/>
          <a:ext cx="0" cy="0"/>
          <a:chOff x="0" y="0"/>
          <a:chExt cx="0" cy="0"/>
        </a:xfrm>
      </p:grpSpPr>
      <p:sp>
        <p:nvSpPr>
          <p:cNvPr id="8453" name="Google Shape;8453;p1372"/>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4" name="Google Shape;8454;p137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55" name="Google Shape;8455;p137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456" name="Shape 8456"/>
        <p:cNvGrpSpPr/>
        <p:nvPr/>
      </p:nvGrpSpPr>
      <p:grpSpPr>
        <a:xfrm>
          <a:off x="0" y="0"/>
          <a:ext cx="0" cy="0"/>
          <a:chOff x="0" y="0"/>
          <a:chExt cx="0" cy="0"/>
        </a:xfrm>
      </p:grpSpPr>
      <p:sp>
        <p:nvSpPr>
          <p:cNvPr id="8457" name="Google Shape;8457;p137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8" name="Google Shape;8458;p137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59" name="Google Shape;8459;p137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60" name="Google Shape;8460;p137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61" name="Google Shape;8461;p137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462" name="Shape 8462"/>
        <p:cNvGrpSpPr/>
        <p:nvPr/>
      </p:nvGrpSpPr>
      <p:grpSpPr>
        <a:xfrm>
          <a:off x="0" y="0"/>
          <a:ext cx="0" cy="0"/>
          <a:chOff x="0" y="0"/>
          <a:chExt cx="0" cy="0"/>
        </a:xfrm>
      </p:grpSpPr>
      <p:sp>
        <p:nvSpPr>
          <p:cNvPr id="8463" name="Google Shape;8463;p1374"/>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464" name="Shape 8464"/>
        <p:cNvGrpSpPr/>
        <p:nvPr/>
      </p:nvGrpSpPr>
      <p:grpSpPr>
        <a:xfrm>
          <a:off x="0" y="0"/>
          <a:ext cx="0" cy="0"/>
          <a:chOff x="0" y="0"/>
          <a:chExt cx="0" cy="0"/>
        </a:xfrm>
      </p:grpSpPr>
    </p:spTree>
  </p:cSld>
  <p:clrMapOvr>
    <a:masterClrMapping/>
  </p:clrMapOvr>
</p:sldLayout>
</file>

<file path=ppt/slideLayouts/slideLayout1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465" name="Shape 8465"/>
        <p:cNvGrpSpPr/>
        <p:nvPr/>
      </p:nvGrpSpPr>
      <p:grpSpPr>
        <a:xfrm>
          <a:off x="0" y="0"/>
          <a:ext cx="0" cy="0"/>
          <a:chOff x="0" y="0"/>
          <a:chExt cx="0" cy="0"/>
        </a:xfrm>
      </p:grpSpPr>
      <p:sp>
        <p:nvSpPr>
          <p:cNvPr id="8466" name="Google Shape;8466;p137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67" name="Google Shape;8467;p137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68" name="Google Shape;8468;p137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69" name="Shape 8469"/>
        <p:cNvGrpSpPr/>
        <p:nvPr/>
      </p:nvGrpSpPr>
      <p:grpSpPr>
        <a:xfrm>
          <a:off x="0" y="0"/>
          <a:ext cx="0" cy="0"/>
          <a:chOff x="0" y="0"/>
          <a:chExt cx="0" cy="0"/>
        </a:xfrm>
      </p:grpSpPr>
      <p:sp>
        <p:nvSpPr>
          <p:cNvPr id="8470" name="Google Shape;8470;p137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1" name="Google Shape;8471;p1377"/>
          <p:cNvSpPr/>
          <p:nvPr>
            <p:ph idx="2" type="pic"/>
          </p:nvPr>
        </p:nvSpPr>
        <p:spPr>
          <a:xfrm>
            <a:off x="3887788" y="987425"/>
            <a:ext cx="4629150" cy="4873625"/>
          </a:xfrm>
          <a:prstGeom prst="rect">
            <a:avLst/>
          </a:prstGeom>
          <a:noFill/>
          <a:ln>
            <a:noFill/>
          </a:ln>
        </p:spPr>
      </p:sp>
      <p:sp>
        <p:nvSpPr>
          <p:cNvPr id="8472" name="Google Shape;8472;p137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73" name="Shape 8473"/>
        <p:cNvGrpSpPr/>
        <p:nvPr/>
      </p:nvGrpSpPr>
      <p:grpSpPr>
        <a:xfrm>
          <a:off x="0" y="0"/>
          <a:ext cx="0" cy="0"/>
          <a:chOff x="0" y="0"/>
          <a:chExt cx="0" cy="0"/>
        </a:xfrm>
      </p:grpSpPr>
      <p:sp>
        <p:nvSpPr>
          <p:cNvPr id="8474" name="Google Shape;8474;p137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5" name="Google Shape;8475;p137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76" name="Shape 8476"/>
        <p:cNvGrpSpPr/>
        <p:nvPr/>
      </p:nvGrpSpPr>
      <p:grpSpPr>
        <a:xfrm>
          <a:off x="0" y="0"/>
          <a:ext cx="0" cy="0"/>
          <a:chOff x="0" y="0"/>
          <a:chExt cx="0" cy="0"/>
        </a:xfrm>
      </p:grpSpPr>
      <p:sp>
        <p:nvSpPr>
          <p:cNvPr id="8477" name="Google Shape;8477;p1379"/>
          <p:cNvSpPr txBox="1"/>
          <p:nvPr>
            <p:ph type="title"/>
          </p:nvPr>
        </p:nvSpPr>
        <p:spPr>
          <a:xfrm rot="5400000">
            <a:off x="4633119" y="2072482"/>
            <a:ext cx="60499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8" name="Google Shape;8478;p1379"/>
          <p:cNvSpPr txBox="1"/>
          <p:nvPr>
            <p:ph idx="1" type="body"/>
          </p:nvPr>
        </p:nvSpPr>
        <p:spPr>
          <a:xfrm rot="5400000">
            <a:off x="442119" y="91281"/>
            <a:ext cx="60499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8479" name="Shape 8479"/>
        <p:cNvGrpSpPr/>
        <p:nvPr/>
      </p:nvGrpSpPr>
      <p:grpSpPr>
        <a:xfrm>
          <a:off x="0" y="0"/>
          <a:ext cx="0" cy="0"/>
          <a:chOff x="0" y="0"/>
          <a:chExt cx="0" cy="0"/>
        </a:xfrm>
      </p:grpSpPr>
      <p:sp>
        <p:nvSpPr>
          <p:cNvPr id="8480" name="Google Shape;8480;p1380"/>
          <p:cNvSpPr txBox="1"/>
          <p:nvPr>
            <p:ph idx="1" type="body"/>
          </p:nvPr>
        </p:nvSpPr>
        <p:spPr>
          <a:xfrm>
            <a:off x="457200" y="76200"/>
            <a:ext cx="8229600" cy="6049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81" name="Shape 8481"/>
        <p:cNvGrpSpPr/>
        <p:nvPr/>
      </p:nvGrpSpPr>
      <p:grpSpPr>
        <a:xfrm>
          <a:off x="0" y="0"/>
          <a:ext cx="0" cy="0"/>
          <a:chOff x="0" y="0"/>
          <a:chExt cx="0" cy="0"/>
        </a:xfrm>
      </p:grpSpPr>
      <p:sp>
        <p:nvSpPr>
          <p:cNvPr id="8482" name="Google Shape;8482;p1381"/>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83" name="Google Shape;8483;p138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84" name="Google Shape;8484;p138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953" name="Shape 953"/>
        <p:cNvGrpSpPr/>
        <p:nvPr/>
      </p:nvGrpSpPr>
      <p:grpSpPr>
        <a:xfrm>
          <a:off x="0" y="0"/>
          <a:ext cx="0" cy="0"/>
          <a:chOff x="0" y="0"/>
          <a:chExt cx="0" cy="0"/>
        </a:xfrm>
      </p:grpSpPr>
      <p:sp>
        <p:nvSpPr>
          <p:cNvPr id="954" name="Google Shape;954;p13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55" name="Google Shape;955;p1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6" name="Google Shape;956;p1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7" name="Google Shape;957;p1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8" name="Google Shape;958;p1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9" name="Google Shape;959;p138"/>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0" name="Google Shape;960;p138"/>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1" name="Google Shape;961;p138"/>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91" name="Shape 8491"/>
        <p:cNvGrpSpPr/>
        <p:nvPr/>
      </p:nvGrpSpPr>
      <p:grpSpPr>
        <a:xfrm>
          <a:off x="0" y="0"/>
          <a:ext cx="0" cy="0"/>
          <a:chOff x="0" y="0"/>
          <a:chExt cx="0" cy="0"/>
        </a:xfrm>
      </p:grpSpPr>
      <p:sp>
        <p:nvSpPr>
          <p:cNvPr id="8492" name="Google Shape;8492;p13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93" name="Google Shape;8493;p1383"/>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4" name="Google Shape;8494;p1383"/>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5" name="Google Shape;8495;p13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6" name="Google Shape;8496;p13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7" name="Google Shape;8497;p13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498" name="Shape 8498"/>
        <p:cNvGrpSpPr/>
        <p:nvPr/>
      </p:nvGrpSpPr>
      <p:grpSpPr>
        <a:xfrm>
          <a:off x="0" y="0"/>
          <a:ext cx="0" cy="0"/>
          <a:chOff x="0" y="0"/>
          <a:chExt cx="0" cy="0"/>
        </a:xfrm>
      </p:grpSpPr>
      <p:sp>
        <p:nvSpPr>
          <p:cNvPr id="8499" name="Google Shape;8499;p138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0" name="Google Shape;8500;p138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501" name="Google Shape;8501;p138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2" name="Google Shape;8502;p138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3" name="Google Shape;8503;p138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04" name="Shape 8504"/>
        <p:cNvGrpSpPr/>
        <p:nvPr/>
      </p:nvGrpSpPr>
      <p:grpSpPr>
        <a:xfrm>
          <a:off x="0" y="0"/>
          <a:ext cx="0" cy="0"/>
          <a:chOff x="0" y="0"/>
          <a:chExt cx="0" cy="0"/>
        </a:xfrm>
      </p:grpSpPr>
      <p:sp>
        <p:nvSpPr>
          <p:cNvPr id="8505" name="Google Shape;8505;p138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6" name="Google Shape;8506;p138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07" name="Google Shape;8507;p138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8" name="Google Shape;8508;p138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9" name="Google Shape;8509;p138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10" name="Shape 8510"/>
        <p:cNvGrpSpPr/>
        <p:nvPr/>
      </p:nvGrpSpPr>
      <p:grpSpPr>
        <a:xfrm>
          <a:off x="0" y="0"/>
          <a:ext cx="0" cy="0"/>
          <a:chOff x="0" y="0"/>
          <a:chExt cx="0" cy="0"/>
        </a:xfrm>
      </p:grpSpPr>
      <p:sp>
        <p:nvSpPr>
          <p:cNvPr id="8511" name="Google Shape;8511;p13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2" name="Google Shape;8512;p13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513" name="Google Shape;8513;p138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4" name="Google Shape;8514;p138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5" name="Google Shape;8515;p138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516" name="Shape 8516"/>
        <p:cNvGrpSpPr/>
        <p:nvPr/>
      </p:nvGrpSpPr>
      <p:grpSpPr>
        <a:xfrm>
          <a:off x="0" y="0"/>
          <a:ext cx="0" cy="0"/>
          <a:chOff x="0" y="0"/>
          <a:chExt cx="0" cy="0"/>
        </a:xfrm>
      </p:grpSpPr>
      <p:sp>
        <p:nvSpPr>
          <p:cNvPr id="8517" name="Google Shape;8517;p138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8" name="Google Shape;8518;p138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19" name="Google Shape;8519;p138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0" name="Google Shape;8520;p138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1" name="Google Shape;8521;p138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2" name="Google Shape;8522;p138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523" name="Shape 8523"/>
        <p:cNvGrpSpPr/>
        <p:nvPr/>
      </p:nvGrpSpPr>
      <p:grpSpPr>
        <a:xfrm>
          <a:off x="0" y="0"/>
          <a:ext cx="0" cy="0"/>
          <a:chOff x="0" y="0"/>
          <a:chExt cx="0" cy="0"/>
        </a:xfrm>
      </p:grpSpPr>
      <p:sp>
        <p:nvSpPr>
          <p:cNvPr id="8524" name="Google Shape;8524;p138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25" name="Google Shape;8525;p13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6" name="Google Shape;8526;p13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7" name="Google Shape;8527;p13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8" name="Google Shape;8528;p13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9" name="Google Shape;8529;p138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0" name="Google Shape;8530;p138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1" name="Google Shape;8531;p138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532" name="Shape 8532"/>
        <p:cNvGrpSpPr/>
        <p:nvPr/>
      </p:nvGrpSpPr>
      <p:grpSpPr>
        <a:xfrm>
          <a:off x="0" y="0"/>
          <a:ext cx="0" cy="0"/>
          <a:chOff x="0" y="0"/>
          <a:chExt cx="0" cy="0"/>
        </a:xfrm>
      </p:grpSpPr>
      <p:sp>
        <p:nvSpPr>
          <p:cNvPr id="8533" name="Google Shape;8533;p138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34" name="Google Shape;8534;p138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5" name="Google Shape;8535;p138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6" name="Google Shape;8536;p138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537" name="Shape 8537"/>
        <p:cNvGrpSpPr/>
        <p:nvPr/>
      </p:nvGrpSpPr>
      <p:grpSpPr>
        <a:xfrm>
          <a:off x="0" y="0"/>
          <a:ext cx="0" cy="0"/>
          <a:chOff x="0" y="0"/>
          <a:chExt cx="0" cy="0"/>
        </a:xfrm>
      </p:grpSpPr>
      <p:sp>
        <p:nvSpPr>
          <p:cNvPr id="8538" name="Google Shape;8538;p139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9" name="Google Shape;8539;p139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0" name="Google Shape;8540;p139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541" name="Shape 8541"/>
        <p:cNvGrpSpPr/>
        <p:nvPr/>
      </p:nvGrpSpPr>
      <p:grpSpPr>
        <a:xfrm>
          <a:off x="0" y="0"/>
          <a:ext cx="0" cy="0"/>
          <a:chOff x="0" y="0"/>
          <a:chExt cx="0" cy="0"/>
        </a:xfrm>
      </p:grpSpPr>
      <p:sp>
        <p:nvSpPr>
          <p:cNvPr id="8542" name="Google Shape;8542;p13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43" name="Google Shape;8543;p13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544" name="Google Shape;8544;p13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45" name="Google Shape;8545;p139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6" name="Google Shape;8546;p139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7" name="Google Shape;8547;p139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548" name="Shape 8548"/>
        <p:cNvGrpSpPr/>
        <p:nvPr/>
      </p:nvGrpSpPr>
      <p:grpSpPr>
        <a:xfrm>
          <a:off x="0" y="0"/>
          <a:ext cx="0" cy="0"/>
          <a:chOff x="0" y="0"/>
          <a:chExt cx="0" cy="0"/>
        </a:xfrm>
      </p:grpSpPr>
      <p:sp>
        <p:nvSpPr>
          <p:cNvPr id="8549" name="Google Shape;8549;p13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0" name="Google Shape;8550;p1392"/>
          <p:cNvSpPr/>
          <p:nvPr>
            <p:ph idx="2" type="pic"/>
          </p:nvPr>
        </p:nvSpPr>
        <p:spPr>
          <a:xfrm>
            <a:off x="3887788" y="987425"/>
            <a:ext cx="4629150" cy="4873625"/>
          </a:xfrm>
          <a:prstGeom prst="rect">
            <a:avLst/>
          </a:prstGeom>
          <a:noFill/>
          <a:ln>
            <a:noFill/>
          </a:ln>
        </p:spPr>
      </p:sp>
      <p:sp>
        <p:nvSpPr>
          <p:cNvPr id="8551" name="Google Shape;8551;p13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52" name="Google Shape;8552;p139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3" name="Google Shape;8553;p139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4" name="Google Shape;8554;p139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962" name="Shape 962"/>
        <p:cNvGrpSpPr/>
        <p:nvPr/>
      </p:nvGrpSpPr>
      <p:grpSpPr>
        <a:xfrm>
          <a:off x="0" y="0"/>
          <a:ext cx="0" cy="0"/>
          <a:chOff x="0" y="0"/>
          <a:chExt cx="0" cy="0"/>
        </a:xfrm>
      </p:grpSpPr>
      <p:sp>
        <p:nvSpPr>
          <p:cNvPr id="963" name="Google Shape;963;p13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64" name="Google Shape;964;p139"/>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5" name="Google Shape;965;p139"/>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6" name="Google Shape;966;p139"/>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555" name="Shape 8555"/>
        <p:cNvGrpSpPr/>
        <p:nvPr/>
      </p:nvGrpSpPr>
      <p:grpSpPr>
        <a:xfrm>
          <a:off x="0" y="0"/>
          <a:ext cx="0" cy="0"/>
          <a:chOff x="0" y="0"/>
          <a:chExt cx="0" cy="0"/>
        </a:xfrm>
      </p:grpSpPr>
      <p:sp>
        <p:nvSpPr>
          <p:cNvPr id="8556" name="Google Shape;8556;p139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7" name="Google Shape;8557;p139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58" name="Google Shape;8558;p139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9" name="Google Shape;8559;p139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0" name="Google Shape;8560;p139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561" name="Shape 8561"/>
        <p:cNvGrpSpPr/>
        <p:nvPr/>
      </p:nvGrpSpPr>
      <p:grpSpPr>
        <a:xfrm>
          <a:off x="0" y="0"/>
          <a:ext cx="0" cy="0"/>
          <a:chOff x="0" y="0"/>
          <a:chExt cx="0" cy="0"/>
        </a:xfrm>
      </p:grpSpPr>
      <p:sp>
        <p:nvSpPr>
          <p:cNvPr id="8562" name="Google Shape;8562;p139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63" name="Google Shape;8563;p139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64" name="Google Shape;8564;p139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5" name="Google Shape;8565;p139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6" name="Google Shape;8566;p139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575" name="Shape 8575"/>
        <p:cNvGrpSpPr/>
        <p:nvPr/>
      </p:nvGrpSpPr>
      <p:grpSpPr>
        <a:xfrm>
          <a:off x="0" y="0"/>
          <a:ext cx="0" cy="0"/>
          <a:chOff x="0" y="0"/>
          <a:chExt cx="0" cy="0"/>
        </a:xfrm>
      </p:grpSpPr>
      <p:sp>
        <p:nvSpPr>
          <p:cNvPr id="8576" name="Google Shape;8576;p1396"/>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7" name="Google Shape;8577;p1396"/>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578" name="Google Shape;8578;p139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9" name="Google Shape;8579;p139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0" name="Google Shape;8580;p139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8581" name="Shape 8581"/>
        <p:cNvGrpSpPr/>
        <p:nvPr/>
      </p:nvGrpSpPr>
      <p:grpSpPr>
        <a:xfrm>
          <a:off x="0" y="0"/>
          <a:ext cx="0" cy="0"/>
          <a:chOff x="0" y="0"/>
          <a:chExt cx="0" cy="0"/>
        </a:xfrm>
      </p:grpSpPr>
      <p:sp>
        <p:nvSpPr>
          <p:cNvPr id="8582" name="Google Shape;8582;p1397"/>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3" name="Google Shape;8583;p1397"/>
          <p:cNvSpPr/>
          <p:nvPr/>
        </p:nvSpPr>
        <p:spPr>
          <a:xfrm>
            <a:off x="65088" y="69850"/>
            <a:ext cx="9013825" cy="6691313"/>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4" name="Google Shape;8584;p1397"/>
          <p:cNvSpPr/>
          <p:nvPr/>
        </p:nvSpPr>
        <p:spPr>
          <a:xfrm>
            <a:off x="63500" y="1449388"/>
            <a:ext cx="9020175" cy="15271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5" name="Google Shape;8585;p1397"/>
          <p:cNvSpPr/>
          <p:nvPr/>
        </p:nvSpPr>
        <p:spPr>
          <a:xfrm>
            <a:off x="63500" y="1397000"/>
            <a:ext cx="9020175" cy="120650"/>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6" name="Google Shape;8586;p1397"/>
          <p:cNvSpPr/>
          <p:nvPr/>
        </p:nvSpPr>
        <p:spPr>
          <a:xfrm>
            <a:off x="63500" y="2976563"/>
            <a:ext cx="9020175" cy="1111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7" name="Google Shape;8587;p1397"/>
          <p:cNvSpPr txBox="1"/>
          <p:nvPr>
            <p:ph idx="1" type="subTitle"/>
          </p:nvPr>
        </p:nvSpPr>
        <p:spPr>
          <a:xfrm>
            <a:off x="1295400" y="3200400"/>
            <a:ext cx="6400800" cy="1600200"/>
          </a:xfrm>
          <a:prstGeom prst="rect">
            <a:avLst/>
          </a:prstGeom>
          <a:noFill/>
          <a:ln>
            <a:noFill/>
          </a:ln>
        </p:spPr>
        <p:txBody>
          <a:bodyPr anchorCtr="0" anchor="t" bIns="45700" lIns="91425" spcFirstLastPara="1" rIns="91425" wrap="square" tIns="45700">
            <a:noAutofit/>
          </a:bodyPr>
          <a:lstStyle>
            <a:lvl1pPr lvl="0" algn="ctr">
              <a:spcBef>
                <a:spcPts val="575"/>
              </a:spcBef>
              <a:spcAft>
                <a:spcPts val="0"/>
              </a:spcAft>
              <a:buSzPts val="2210"/>
              <a:buNone/>
              <a:defRPr sz="2600">
                <a:solidFill>
                  <a:schemeClr val="dk2"/>
                </a:solidFill>
              </a:defRPr>
            </a:lvl1pPr>
            <a:lvl2pPr lvl="1" algn="ctr">
              <a:spcBef>
                <a:spcPts val="375"/>
              </a:spcBef>
              <a:spcAft>
                <a:spcPts val="0"/>
              </a:spcAft>
              <a:buSzPts val="1530"/>
              <a:buNone/>
              <a:defRPr/>
            </a:lvl2pPr>
            <a:lvl3pPr lvl="2" algn="ctr">
              <a:spcBef>
                <a:spcPts val="375"/>
              </a:spcBef>
              <a:spcAft>
                <a:spcPts val="0"/>
              </a:spcAft>
              <a:buSzPts val="1530"/>
              <a:buNone/>
              <a:defRPr/>
            </a:lvl3pPr>
            <a:lvl4pPr lvl="3" algn="ctr">
              <a:spcBef>
                <a:spcPts val="375"/>
              </a:spcBef>
              <a:spcAft>
                <a:spcPts val="0"/>
              </a:spcAft>
              <a:buSzPts val="1440"/>
              <a:buNone/>
              <a:defRPr/>
            </a:lvl4pPr>
            <a:lvl5pPr lvl="4" algn="ctr">
              <a:spcBef>
                <a:spcPts val="375"/>
              </a:spcBef>
              <a:spcAft>
                <a:spcPts val="0"/>
              </a:spcAft>
              <a:buSzPts val="1800"/>
              <a:buNone/>
              <a:defRPr/>
            </a:lvl5pPr>
            <a:lvl6pPr lvl="5" algn="ctr">
              <a:spcBef>
                <a:spcPts val="370"/>
              </a:spcBef>
              <a:spcAft>
                <a:spcPts val="0"/>
              </a:spcAft>
              <a:buSzPts val="1800"/>
              <a:buNone/>
              <a:defRPr/>
            </a:lvl6pPr>
            <a:lvl7pPr lvl="6" algn="ctr">
              <a:spcBef>
                <a:spcPts val="370"/>
              </a:spcBef>
              <a:spcAft>
                <a:spcPts val="0"/>
              </a:spcAft>
              <a:buSzPts val="1800"/>
              <a:buNone/>
              <a:defRPr/>
            </a:lvl7pPr>
            <a:lvl8pPr lvl="7" algn="ctr">
              <a:spcBef>
                <a:spcPts val="370"/>
              </a:spcBef>
              <a:spcAft>
                <a:spcPts val="0"/>
              </a:spcAft>
              <a:buSzPts val="1800"/>
              <a:buNone/>
              <a:defRPr/>
            </a:lvl8pPr>
            <a:lvl9pPr lvl="8" algn="ctr">
              <a:spcBef>
                <a:spcPts val="370"/>
              </a:spcBef>
              <a:spcAft>
                <a:spcPts val="0"/>
              </a:spcAft>
              <a:buSzPts val="1800"/>
              <a:buNone/>
              <a:defRPr/>
            </a:lvl9pPr>
          </a:lstStyle>
          <a:p/>
        </p:txBody>
      </p:sp>
      <p:sp>
        <p:nvSpPr>
          <p:cNvPr id="8588" name="Google Shape;8588;p1397"/>
          <p:cNvSpPr txBox="1"/>
          <p:nvPr>
            <p:ph type="ctrTitle"/>
          </p:nvPr>
        </p:nvSpPr>
        <p:spPr>
          <a:xfrm>
            <a:off x="457200" y="1505930"/>
            <a:ext cx="8229600" cy="1470025"/>
          </a:xfrm>
          <a:prstGeom prst="rect">
            <a:avLst/>
          </a:prstGeom>
          <a:noFill/>
          <a:ln>
            <a:noFill/>
          </a:ln>
        </p:spPr>
        <p:txBody>
          <a:bodyPr anchorCtr="0" anchor="ctr" bIns="91425" lIns="91425" spcFirstLastPara="1" rIns="91425" wrap="square" tIns="45700">
            <a:noAutofit/>
          </a:bodyPr>
          <a:lstStyle>
            <a:lvl1pPr lvl="0" algn="ctr">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9" name="Google Shape;8589;p1397"/>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0" name="Google Shape;8590;p1397"/>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1" name="Google Shape;8591;p1397"/>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bg>
      <p:bgPr>
        <a:blipFill>
          <a:blip r:embed="rId2">
            <a:alphaModFix/>
          </a:blip>
          <a:stretch>
            <a:fillRect/>
          </a:stretch>
        </a:blipFill>
      </p:bgPr>
    </p:bg>
    <p:spTree>
      <p:nvGrpSpPr>
        <p:cNvPr id="8592" name="Shape 8592"/>
        <p:cNvGrpSpPr/>
        <p:nvPr/>
      </p:nvGrpSpPr>
      <p:grpSpPr>
        <a:xfrm>
          <a:off x="0" y="0"/>
          <a:ext cx="0" cy="0"/>
          <a:chOff x="0" y="0"/>
          <a:chExt cx="0" cy="0"/>
        </a:xfrm>
      </p:grpSpPr>
      <p:sp>
        <p:nvSpPr>
          <p:cNvPr id="8593" name="Google Shape;8593;p1398"/>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4" name="Google Shape;8594;p1398"/>
          <p:cNvSpPr/>
          <p:nvPr/>
        </p:nvSpPr>
        <p:spPr>
          <a:xfrm>
            <a:off x="65313" y="69755"/>
            <a:ext cx="9013372" cy="6692201"/>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5" name="Google Shape;8595;p1398"/>
          <p:cNvSpPr/>
          <p:nvPr/>
        </p:nvSpPr>
        <p:spPr>
          <a:xfrm flipH="1" rot="10800000">
            <a:off x="69850" y="2376488"/>
            <a:ext cx="901382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6" name="Google Shape;8596;p1398"/>
          <p:cNvSpPr/>
          <p:nvPr/>
        </p:nvSpPr>
        <p:spPr>
          <a:xfrm>
            <a:off x="69850" y="2341563"/>
            <a:ext cx="901382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7" name="Google Shape;8597;p1398"/>
          <p:cNvSpPr/>
          <p:nvPr/>
        </p:nvSpPr>
        <p:spPr>
          <a:xfrm>
            <a:off x="68263" y="2468563"/>
            <a:ext cx="9015412" cy="46037"/>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8" name="Google Shape;8598;p1398"/>
          <p:cNvSpPr txBox="1"/>
          <p:nvPr>
            <p:ph type="title"/>
          </p:nvPr>
        </p:nvSpPr>
        <p:spPr>
          <a:xfrm>
            <a:off x="722313" y="952500"/>
            <a:ext cx="7772400" cy="1362075"/>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9" name="Google Shape;8599;p1398"/>
          <p:cNvSpPr txBox="1"/>
          <p:nvPr>
            <p:ph idx="1" type="body"/>
          </p:nvPr>
        </p:nvSpPr>
        <p:spPr>
          <a:xfrm>
            <a:off x="722313" y="2547938"/>
            <a:ext cx="7772400" cy="1338262"/>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2040"/>
              <a:buNone/>
              <a:defRPr sz="2400">
                <a:solidFill>
                  <a:srgbClr val="888888"/>
                </a:solidFill>
              </a:defRPr>
            </a:lvl1pPr>
            <a:lvl2pPr indent="-228600" lvl="1" marL="914400" algn="l">
              <a:spcBef>
                <a:spcPts val="375"/>
              </a:spcBef>
              <a:spcAft>
                <a:spcPts val="0"/>
              </a:spcAft>
              <a:buSzPts val="1530"/>
              <a:buNone/>
              <a:defRPr sz="1800">
                <a:solidFill>
                  <a:srgbClr val="888888"/>
                </a:solidFill>
              </a:defRPr>
            </a:lvl2pPr>
            <a:lvl3pPr indent="-228600" lvl="2" marL="1371600" algn="l">
              <a:spcBef>
                <a:spcPts val="375"/>
              </a:spcBef>
              <a:spcAft>
                <a:spcPts val="0"/>
              </a:spcAft>
              <a:buSzPts val="1360"/>
              <a:buNone/>
              <a:defRPr sz="1600">
                <a:solidFill>
                  <a:srgbClr val="888888"/>
                </a:solidFill>
              </a:defRPr>
            </a:lvl3pPr>
            <a:lvl4pPr indent="-228600" lvl="3" marL="1828800" algn="l">
              <a:spcBef>
                <a:spcPts val="375"/>
              </a:spcBef>
              <a:spcAft>
                <a:spcPts val="0"/>
              </a:spcAft>
              <a:buSzPts val="1120"/>
              <a:buNone/>
              <a:defRPr sz="1400">
                <a:solidFill>
                  <a:srgbClr val="888888"/>
                </a:solidFill>
              </a:defRPr>
            </a:lvl4pPr>
            <a:lvl5pPr indent="-228600" lvl="4" marL="2286000" algn="l">
              <a:spcBef>
                <a:spcPts val="375"/>
              </a:spcBef>
              <a:spcAft>
                <a:spcPts val="0"/>
              </a:spcAft>
              <a:buSzPts val="1400"/>
              <a:buFont typeface="Libre Baskerville"/>
              <a:buNone/>
              <a:defRPr sz="1400">
                <a:solidFill>
                  <a:srgbClr val="888888"/>
                </a:solidFill>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0" name="Google Shape;8600;p1398"/>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1" name="Google Shape;8601;p1398"/>
          <p:cNvSpPr txBox="1"/>
          <p:nvPr>
            <p:ph idx="11" type="ftr"/>
          </p:nvPr>
        </p:nvSpPr>
        <p:spPr>
          <a:xfrm>
            <a:off x="800100" y="6172200"/>
            <a:ext cx="40005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2" name="Google Shape;8602;p1398"/>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603" name="Shape 8603"/>
        <p:cNvGrpSpPr/>
        <p:nvPr/>
      </p:nvGrpSpPr>
      <p:grpSpPr>
        <a:xfrm>
          <a:off x="0" y="0"/>
          <a:ext cx="0" cy="0"/>
          <a:chOff x="0" y="0"/>
          <a:chExt cx="0" cy="0"/>
        </a:xfrm>
      </p:grpSpPr>
      <p:sp>
        <p:nvSpPr>
          <p:cNvPr id="8604" name="Google Shape;8604;p1399"/>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5" name="Google Shape;8605;p1399"/>
          <p:cNvSpPr txBox="1"/>
          <p:nvPr>
            <p:ph idx="1" type="body"/>
          </p:nvPr>
        </p:nvSpPr>
        <p:spPr>
          <a:xfrm>
            <a:off x="91440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6" name="Google Shape;8606;p1399"/>
          <p:cNvSpPr txBox="1"/>
          <p:nvPr>
            <p:ph idx="2" type="body"/>
          </p:nvPr>
        </p:nvSpPr>
        <p:spPr>
          <a:xfrm>
            <a:off x="493395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7" name="Google Shape;8607;p1399"/>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8" name="Google Shape;8608;p1399"/>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9" name="Google Shape;8609;p1399"/>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610" name="Shape 8610"/>
        <p:cNvGrpSpPr/>
        <p:nvPr/>
      </p:nvGrpSpPr>
      <p:grpSpPr>
        <a:xfrm>
          <a:off x="0" y="0"/>
          <a:ext cx="0" cy="0"/>
          <a:chOff x="0" y="0"/>
          <a:chExt cx="0" cy="0"/>
        </a:xfrm>
      </p:grpSpPr>
      <p:sp>
        <p:nvSpPr>
          <p:cNvPr id="8611" name="Google Shape;8611;p1400"/>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2" name="Google Shape;8612;p1400"/>
          <p:cNvSpPr txBox="1"/>
          <p:nvPr>
            <p:ph idx="1" type="body"/>
          </p:nvPr>
        </p:nvSpPr>
        <p:spPr>
          <a:xfrm>
            <a:off x="9144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3" name="Google Shape;8613;p1400"/>
          <p:cNvSpPr txBox="1"/>
          <p:nvPr>
            <p:ph idx="2" type="body"/>
          </p:nvPr>
        </p:nvSpPr>
        <p:spPr>
          <a:xfrm>
            <a:off x="49530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4" name="Google Shape;8614;p1400"/>
          <p:cNvSpPr txBox="1"/>
          <p:nvPr>
            <p:ph idx="3" type="body"/>
          </p:nvPr>
        </p:nvSpPr>
        <p:spPr>
          <a:xfrm>
            <a:off x="9144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5" name="Google Shape;8615;p1400"/>
          <p:cNvSpPr txBox="1"/>
          <p:nvPr>
            <p:ph idx="4" type="body"/>
          </p:nvPr>
        </p:nvSpPr>
        <p:spPr>
          <a:xfrm>
            <a:off x="49530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6" name="Google Shape;8616;p1400"/>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7" name="Google Shape;8617;p1400"/>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8" name="Google Shape;8618;p1400"/>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619" name="Shape 8619"/>
        <p:cNvGrpSpPr/>
        <p:nvPr/>
      </p:nvGrpSpPr>
      <p:grpSpPr>
        <a:xfrm>
          <a:off x="0" y="0"/>
          <a:ext cx="0" cy="0"/>
          <a:chOff x="0" y="0"/>
          <a:chExt cx="0" cy="0"/>
        </a:xfrm>
      </p:grpSpPr>
      <p:sp>
        <p:nvSpPr>
          <p:cNvPr id="8620" name="Google Shape;8620;p1401"/>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1" name="Google Shape;8621;p1401"/>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2" name="Google Shape;8622;p1401"/>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3" name="Google Shape;8623;p1401"/>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624" name="Shape 8624"/>
        <p:cNvGrpSpPr/>
        <p:nvPr/>
      </p:nvGrpSpPr>
      <p:grpSpPr>
        <a:xfrm>
          <a:off x="0" y="0"/>
          <a:ext cx="0" cy="0"/>
          <a:chOff x="0" y="0"/>
          <a:chExt cx="0" cy="0"/>
        </a:xfrm>
      </p:grpSpPr>
      <p:sp>
        <p:nvSpPr>
          <p:cNvPr id="8625" name="Google Shape;8625;p1402"/>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6" name="Google Shape;8626;p1402"/>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7" name="Google Shape;8627;p1402"/>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628" name="Shape 8628"/>
        <p:cNvGrpSpPr/>
        <p:nvPr/>
      </p:nvGrpSpPr>
      <p:grpSpPr>
        <a:xfrm>
          <a:off x="0" y="0"/>
          <a:ext cx="0" cy="0"/>
          <a:chOff x="0" y="0"/>
          <a:chExt cx="0" cy="0"/>
        </a:xfrm>
      </p:grpSpPr>
      <p:sp>
        <p:nvSpPr>
          <p:cNvPr id="8629" name="Google Shape;8629;p1403"/>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0" name="Google Shape;8630;p1403"/>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1" name="Google Shape;8631;p1403"/>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2" name="Google Shape;8632;p1403"/>
          <p:cNvSpPr txBox="1"/>
          <p:nvPr>
            <p:ph idx="1" type="body"/>
          </p:nvPr>
        </p:nvSpPr>
        <p:spPr>
          <a:xfrm>
            <a:off x="914400" y="1600200"/>
            <a:ext cx="1905000" cy="449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530"/>
              <a:buNone/>
              <a:defRPr sz="1800"/>
            </a:lvl1pPr>
            <a:lvl2pPr indent="-228600" lvl="1" marL="914400" algn="l">
              <a:spcBef>
                <a:spcPts val="375"/>
              </a:spcBef>
              <a:spcAft>
                <a:spcPts val="0"/>
              </a:spcAft>
              <a:buSzPts val="1020"/>
              <a:buNone/>
              <a:defRPr sz="1200"/>
            </a:lvl2pPr>
            <a:lvl3pPr indent="-228600" lvl="2" marL="1371600" algn="l">
              <a:spcBef>
                <a:spcPts val="375"/>
              </a:spcBef>
              <a:spcAft>
                <a:spcPts val="0"/>
              </a:spcAft>
              <a:buSzPts val="850"/>
              <a:buNone/>
              <a:defRPr sz="1000"/>
            </a:lvl3pPr>
            <a:lvl4pPr indent="-228600" lvl="3" marL="1828800" algn="l">
              <a:spcBef>
                <a:spcPts val="375"/>
              </a:spcBef>
              <a:spcAft>
                <a:spcPts val="0"/>
              </a:spcAft>
              <a:buSzPts val="720"/>
              <a:buNone/>
              <a:defRPr sz="900"/>
            </a:lvl4pPr>
            <a:lvl5pPr indent="-228600" lvl="4" marL="2286000" algn="l">
              <a:spcBef>
                <a:spcPts val="375"/>
              </a:spcBef>
              <a:spcAft>
                <a:spcPts val="0"/>
              </a:spcAft>
              <a:buSzPts val="900"/>
              <a:buFont typeface="Libre Baskerville"/>
              <a:buNone/>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3" name="Google Shape;8633;p1403"/>
          <p:cNvSpPr txBox="1"/>
          <p:nvPr>
            <p:ph idx="2" type="body"/>
          </p:nvPr>
        </p:nvSpPr>
        <p:spPr>
          <a:xfrm>
            <a:off x="2971800" y="1600200"/>
            <a:ext cx="5715000" cy="44958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4" name="Google Shape;8634;p1403"/>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5" name="Google Shape;8635;p1403"/>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6" name="Google Shape;8636;p1403"/>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967" name="Shape 967"/>
        <p:cNvGrpSpPr/>
        <p:nvPr/>
      </p:nvGrpSpPr>
      <p:grpSpPr>
        <a:xfrm>
          <a:off x="0" y="0"/>
          <a:ext cx="0" cy="0"/>
          <a:chOff x="0" y="0"/>
          <a:chExt cx="0" cy="0"/>
        </a:xfrm>
      </p:grpSpPr>
      <p:sp>
        <p:nvSpPr>
          <p:cNvPr id="968" name="Google Shape;968;p140"/>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9" name="Google Shape;969;p140"/>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0" name="Google Shape;970;p140"/>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637" name="Shape 8637"/>
        <p:cNvGrpSpPr/>
        <p:nvPr/>
      </p:nvGrpSpPr>
      <p:grpSpPr>
        <a:xfrm>
          <a:off x="0" y="0"/>
          <a:ext cx="0" cy="0"/>
          <a:chOff x="0" y="0"/>
          <a:chExt cx="0" cy="0"/>
        </a:xfrm>
      </p:grpSpPr>
      <p:sp>
        <p:nvSpPr>
          <p:cNvPr id="8638" name="Google Shape;8638;p1404"/>
          <p:cNvSpPr/>
          <p:nvPr/>
        </p:nvSpPr>
        <p:spPr>
          <a:xfrm flipH="1" rot="10800000">
            <a:off x="68263" y="4683125"/>
            <a:ext cx="900747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9" name="Google Shape;8639;p1404"/>
          <p:cNvSpPr/>
          <p:nvPr/>
        </p:nvSpPr>
        <p:spPr>
          <a:xfrm>
            <a:off x="68263" y="4649788"/>
            <a:ext cx="900747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0" name="Google Shape;8640;p1404"/>
          <p:cNvSpPr/>
          <p:nvPr/>
        </p:nvSpPr>
        <p:spPr>
          <a:xfrm>
            <a:off x="68263" y="4773613"/>
            <a:ext cx="9007475" cy="476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1" name="Google Shape;8641;p1404"/>
          <p:cNvSpPr txBox="1"/>
          <p:nvPr>
            <p:ph type="title"/>
          </p:nvPr>
        </p:nvSpPr>
        <p:spPr>
          <a:xfrm>
            <a:off x="914400" y="4900550"/>
            <a:ext cx="7315200" cy="522288"/>
          </a:xfrm>
          <a:prstGeom prst="rect">
            <a:avLst/>
          </a:prstGeom>
          <a:noFill/>
          <a:ln>
            <a:noFill/>
          </a:ln>
        </p:spPr>
        <p:txBody>
          <a:bodyPr anchorCtr="0" anchor="ctr" bIns="91425" lIns="91425" spcFirstLastPara="1" rIns="91425" wrap="square" tIns="45700">
            <a:noAutofit/>
          </a:bodyPr>
          <a:lstStyle>
            <a:lvl1pPr lvl="0" algn="l">
              <a:spcBef>
                <a:spcPts val="0"/>
              </a:spcBef>
              <a:spcAft>
                <a:spcPts val="0"/>
              </a:spcAft>
              <a:buClr>
                <a:schemeClr val="dk2"/>
              </a:buClr>
              <a:buSzPts val="2800"/>
              <a:buFont typeface="Libre Franklin"/>
              <a:buNone/>
              <a:defRPr b="0"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2" name="Google Shape;8642;p1404"/>
          <p:cNvSpPr txBox="1"/>
          <p:nvPr>
            <p:ph idx="1" type="body"/>
          </p:nvPr>
        </p:nvSpPr>
        <p:spPr>
          <a:xfrm>
            <a:off x="914400" y="5445825"/>
            <a:ext cx="7315200" cy="68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360"/>
              <a:buFont typeface="Libre Baskerville"/>
              <a:buNone/>
              <a:defRPr sz="1600"/>
            </a:lvl1pPr>
            <a:lvl2pPr indent="-293369" lvl="1" marL="914400" algn="l">
              <a:spcBef>
                <a:spcPts val="375"/>
              </a:spcBef>
              <a:spcAft>
                <a:spcPts val="0"/>
              </a:spcAft>
              <a:buSzPts val="1020"/>
              <a:buChar char="⚫"/>
              <a:defRPr sz="1200"/>
            </a:lvl2pPr>
            <a:lvl3pPr indent="-282575" lvl="2" marL="1371600" algn="l">
              <a:spcBef>
                <a:spcPts val="375"/>
              </a:spcBef>
              <a:spcAft>
                <a:spcPts val="0"/>
              </a:spcAft>
              <a:buSzPts val="850"/>
              <a:buChar char="⚫"/>
              <a:defRPr sz="1000"/>
            </a:lvl3pPr>
            <a:lvl4pPr indent="-274319" lvl="3" marL="1828800" algn="l">
              <a:spcBef>
                <a:spcPts val="375"/>
              </a:spcBef>
              <a:spcAft>
                <a:spcPts val="0"/>
              </a:spcAft>
              <a:buSzPts val="720"/>
              <a:buChar char="⚫"/>
              <a:defRPr sz="900"/>
            </a:lvl4pPr>
            <a:lvl5pPr indent="-285750" lvl="4" marL="2286000" algn="l">
              <a:spcBef>
                <a:spcPts val="375"/>
              </a:spcBef>
              <a:spcAft>
                <a:spcPts val="0"/>
              </a:spcAft>
              <a:buSzPts val="900"/>
              <a:buFont typeface="Libre Baskerville"/>
              <a:buChar char="o"/>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43" name="Google Shape;8643;p1404"/>
          <p:cNvSpPr/>
          <p:nvPr>
            <p:ph idx="2" type="pic"/>
          </p:nvPr>
        </p:nvSpPr>
        <p:spPr>
          <a:xfrm>
            <a:off x="68308" y="66675"/>
            <a:ext cx="9001873" cy="4581525"/>
          </a:xfrm>
          <a:prstGeom prst="round2SameRect">
            <a:avLst>
              <a:gd fmla="val 7101" name="adj1"/>
              <a:gd fmla="val 0" name="adj2"/>
            </a:avLst>
          </a:prstGeom>
          <a:solidFill>
            <a:schemeClr val="lt2"/>
          </a:solidFill>
          <a:ln cap="flat" cmpd="sng" w="9525">
            <a:solidFill>
              <a:schemeClr val="dk1"/>
            </a:solidFill>
            <a:prstDash val="solid"/>
            <a:round/>
            <a:headEnd len="sm" w="sm" type="none"/>
            <a:tailEnd len="sm" w="sm" type="none"/>
          </a:ln>
        </p:spPr>
      </p:sp>
      <p:sp>
        <p:nvSpPr>
          <p:cNvPr id="8644" name="Google Shape;8644;p1404"/>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5" name="Google Shape;8645;p1404"/>
          <p:cNvSpPr txBox="1"/>
          <p:nvPr>
            <p:ph idx="11" type="ftr"/>
          </p:nvPr>
        </p:nvSpPr>
        <p:spPr>
          <a:xfrm>
            <a:off x="914400" y="6172200"/>
            <a:ext cx="38862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6" name="Google Shape;8646;p1404"/>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647" name="Shape 8647"/>
        <p:cNvGrpSpPr/>
        <p:nvPr/>
      </p:nvGrpSpPr>
      <p:grpSpPr>
        <a:xfrm>
          <a:off x="0" y="0"/>
          <a:ext cx="0" cy="0"/>
          <a:chOff x="0" y="0"/>
          <a:chExt cx="0" cy="0"/>
        </a:xfrm>
      </p:grpSpPr>
      <p:sp>
        <p:nvSpPr>
          <p:cNvPr id="8648" name="Google Shape;8648;p140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9" name="Google Shape;8649;p1405"/>
          <p:cNvSpPr txBox="1"/>
          <p:nvPr>
            <p:ph idx="1" type="body"/>
          </p:nvPr>
        </p:nvSpPr>
        <p:spPr>
          <a:xfrm rot="5400000">
            <a:off x="2514600" y="-152400"/>
            <a:ext cx="4572000" cy="77724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0" name="Google Shape;8650;p140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1" name="Google Shape;8651;p140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2" name="Google Shape;8652;p140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653" name="Shape 8653"/>
        <p:cNvGrpSpPr/>
        <p:nvPr/>
      </p:nvGrpSpPr>
      <p:grpSpPr>
        <a:xfrm>
          <a:off x="0" y="0"/>
          <a:ext cx="0" cy="0"/>
          <a:chOff x="0" y="0"/>
          <a:chExt cx="0" cy="0"/>
        </a:xfrm>
      </p:grpSpPr>
      <p:sp>
        <p:nvSpPr>
          <p:cNvPr id="8654" name="Google Shape;8654;p1406"/>
          <p:cNvSpPr txBox="1"/>
          <p:nvPr>
            <p:ph type="title"/>
          </p:nvPr>
        </p:nvSpPr>
        <p:spPr>
          <a:xfrm rot="5400000">
            <a:off x="4709478" y="2194564"/>
            <a:ext cx="5851525" cy="201168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5" name="Google Shape;8655;p1406"/>
          <p:cNvSpPr txBox="1"/>
          <p:nvPr>
            <p:ph idx="1" type="body"/>
          </p:nvPr>
        </p:nvSpPr>
        <p:spPr>
          <a:xfrm rot="5400000">
            <a:off x="769938" y="419103"/>
            <a:ext cx="5851525" cy="55626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6" name="Google Shape;8656;p140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7" name="Google Shape;8657;p140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8" name="Google Shape;8658;p140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666" name="Shape 8666"/>
        <p:cNvGrpSpPr/>
        <p:nvPr/>
      </p:nvGrpSpPr>
      <p:grpSpPr>
        <a:xfrm>
          <a:off x="0" y="0"/>
          <a:ext cx="0" cy="0"/>
          <a:chOff x="0" y="0"/>
          <a:chExt cx="0" cy="0"/>
        </a:xfrm>
      </p:grpSpPr>
      <p:sp>
        <p:nvSpPr>
          <p:cNvPr id="8667" name="Google Shape;8667;p1408"/>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68" name="Google Shape;8668;p1408"/>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69" name="Google Shape;8669;p14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670" name="Shape 8670"/>
        <p:cNvGrpSpPr/>
        <p:nvPr/>
      </p:nvGrpSpPr>
      <p:grpSpPr>
        <a:xfrm>
          <a:off x="0" y="0"/>
          <a:ext cx="0" cy="0"/>
          <a:chOff x="0" y="0"/>
          <a:chExt cx="0" cy="0"/>
        </a:xfrm>
      </p:grpSpPr>
      <p:sp>
        <p:nvSpPr>
          <p:cNvPr id="8671" name="Google Shape;8671;p140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2" name="Google Shape;8672;p140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673" name="Google Shape;8673;p14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674" name="Shape 8674"/>
        <p:cNvGrpSpPr/>
        <p:nvPr/>
      </p:nvGrpSpPr>
      <p:grpSpPr>
        <a:xfrm>
          <a:off x="0" y="0"/>
          <a:ext cx="0" cy="0"/>
          <a:chOff x="0" y="0"/>
          <a:chExt cx="0" cy="0"/>
        </a:xfrm>
      </p:grpSpPr>
      <p:sp>
        <p:nvSpPr>
          <p:cNvPr id="8675" name="Google Shape;8675;p141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6" name="Google Shape;8676;p141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677" name="Google Shape;8677;p14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78" name="Shape 8678"/>
        <p:cNvGrpSpPr/>
        <p:nvPr/>
      </p:nvGrpSpPr>
      <p:grpSpPr>
        <a:xfrm>
          <a:off x="0" y="0"/>
          <a:ext cx="0" cy="0"/>
          <a:chOff x="0" y="0"/>
          <a:chExt cx="0" cy="0"/>
        </a:xfrm>
      </p:grpSpPr>
      <p:sp>
        <p:nvSpPr>
          <p:cNvPr id="8679" name="Google Shape;8679;p1411"/>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0" name="Google Shape;8680;p1411"/>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1" name="Google Shape;8681;p1411"/>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2" name="Google Shape;8682;p14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83" name="Shape 8683"/>
        <p:cNvGrpSpPr/>
        <p:nvPr/>
      </p:nvGrpSpPr>
      <p:grpSpPr>
        <a:xfrm>
          <a:off x="0" y="0"/>
          <a:ext cx="0" cy="0"/>
          <a:chOff x="0" y="0"/>
          <a:chExt cx="0" cy="0"/>
        </a:xfrm>
      </p:grpSpPr>
      <p:sp>
        <p:nvSpPr>
          <p:cNvPr id="8684" name="Google Shape;8684;p141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5" name="Google Shape;8685;p141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6" name="Google Shape;8686;p141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7" name="Google Shape;8687;p141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8" name="Google Shape;8688;p141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9" name="Google Shape;8689;p14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690" name="Shape 8690"/>
        <p:cNvGrpSpPr/>
        <p:nvPr/>
      </p:nvGrpSpPr>
      <p:grpSpPr>
        <a:xfrm>
          <a:off x="0" y="0"/>
          <a:ext cx="0" cy="0"/>
          <a:chOff x="0" y="0"/>
          <a:chExt cx="0" cy="0"/>
        </a:xfrm>
      </p:grpSpPr>
      <p:sp>
        <p:nvSpPr>
          <p:cNvPr id="8691" name="Google Shape;8691;p1413"/>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2" name="Google Shape;8692;p14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693" name="Shape 8693"/>
        <p:cNvGrpSpPr/>
        <p:nvPr/>
      </p:nvGrpSpPr>
      <p:grpSpPr>
        <a:xfrm>
          <a:off x="0" y="0"/>
          <a:ext cx="0" cy="0"/>
          <a:chOff x="0" y="0"/>
          <a:chExt cx="0" cy="0"/>
        </a:xfrm>
      </p:grpSpPr>
      <p:sp>
        <p:nvSpPr>
          <p:cNvPr id="8694" name="Google Shape;8694;p14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95" name="Shape 95"/>
        <p:cNvGrpSpPr/>
        <p:nvPr/>
      </p:nvGrpSpPr>
      <p:grpSpPr>
        <a:xfrm>
          <a:off x="0" y="0"/>
          <a:ext cx="0" cy="0"/>
          <a:chOff x="0" y="0"/>
          <a:chExt cx="0" cy="0"/>
        </a:xfrm>
      </p:grpSpPr>
      <p:sp>
        <p:nvSpPr>
          <p:cNvPr id="96" name="Google Shape;96;p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 name="Google Shape;97;p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98" name="Google Shape;98;p1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1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971" name="Shape 971"/>
        <p:cNvGrpSpPr/>
        <p:nvPr/>
      </p:nvGrpSpPr>
      <p:grpSpPr>
        <a:xfrm>
          <a:off x="0" y="0"/>
          <a:ext cx="0" cy="0"/>
          <a:chOff x="0" y="0"/>
          <a:chExt cx="0" cy="0"/>
        </a:xfrm>
      </p:grpSpPr>
      <p:sp>
        <p:nvSpPr>
          <p:cNvPr id="972" name="Google Shape;972;p1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3" name="Google Shape;973;p1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35280" lvl="2" marL="1371600" algn="l">
              <a:spcBef>
                <a:spcPts val="480"/>
              </a:spcBef>
              <a:spcAft>
                <a:spcPts val="0"/>
              </a:spcAft>
              <a:buSzPts val="1680"/>
              <a:buChar char="■"/>
              <a:defRPr sz="2400"/>
            </a:lvl3pPr>
            <a:lvl4pPr indent="-317500" lvl="3" marL="1828800" algn="l">
              <a:spcBef>
                <a:spcPts val="400"/>
              </a:spcBef>
              <a:spcAft>
                <a:spcPts val="0"/>
              </a:spcAft>
              <a:buSzPts val="14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974" name="Google Shape;974;p1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75" name="Google Shape;975;p141"/>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6" name="Google Shape;976;p141"/>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7" name="Google Shape;977;p141"/>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695" name="Shape 8695"/>
        <p:cNvGrpSpPr/>
        <p:nvPr/>
      </p:nvGrpSpPr>
      <p:grpSpPr>
        <a:xfrm>
          <a:off x="0" y="0"/>
          <a:ext cx="0" cy="0"/>
          <a:chOff x="0" y="0"/>
          <a:chExt cx="0" cy="0"/>
        </a:xfrm>
      </p:grpSpPr>
      <p:sp>
        <p:nvSpPr>
          <p:cNvPr id="8696" name="Google Shape;8696;p141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7" name="Google Shape;8697;p141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698" name="Google Shape;8698;p141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699" name="Google Shape;8699;p14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00" name="Shape 8700"/>
        <p:cNvGrpSpPr/>
        <p:nvPr/>
      </p:nvGrpSpPr>
      <p:grpSpPr>
        <a:xfrm>
          <a:off x="0" y="0"/>
          <a:ext cx="0" cy="0"/>
          <a:chOff x="0" y="0"/>
          <a:chExt cx="0" cy="0"/>
        </a:xfrm>
      </p:grpSpPr>
      <p:sp>
        <p:nvSpPr>
          <p:cNvPr id="8701" name="Google Shape;8701;p14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2" name="Google Shape;8702;p1416"/>
          <p:cNvSpPr/>
          <p:nvPr>
            <p:ph idx="2" type="pic"/>
          </p:nvPr>
        </p:nvSpPr>
        <p:spPr>
          <a:xfrm>
            <a:off x="3887788" y="987425"/>
            <a:ext cx="4629150" cy="4873625"/>
          </a:xfrm>
          <a:prstGeom prst="rect">
            <a:avLst/>
          </a:prstGeom>
          <a:noFill/>
          <a:ln>
            <a:noFill/>
          </a:ln>
        </p:spPr>
      </p:sp>
      <p:sp>
        <p:nvSpPr>
          <p:cNvPr id="8703" name="Google Shape;8703;p141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04" name="Google Shape;8704;p14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05" name="Shape 8705"/>
        <p:cNvGrpSpPr/>
        <p:nvPr/>
      </p:nvGrpSpPr>
      <p:grpSpPr>
        <a:xfrm>
          <a:off x="0" y="0"/>
          <a:ext cx="0" cy="0"/>
          <a:chOff x="0" y="0"/>
          <a:chExt cx="0" cy="0"/>
        </a:xfrm>
      </p:grpSpPr>
      <p:sp>
        <p:nvSpPr>
          <p:cNvPr id="8706" name="Google Shape;8706;p141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7" name="Google Shape;8707;p1417"/>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08" name="Google Shape;8708;p14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09" name="Shape 8709"/>
        <p:cNvGrpSpPr/>
        <p:nvPr/>
      </p:nvGrpSpPr>
      <p:grpSpPr>
        <a:xfrm>
          <a:off x="0" y="0"/>
          <a:ext cx="0" cy="0"/>
          <a:chOff x="0" y="0"/>
          <a:chExt cx="0" cy="0"/>
        </a:xfrm>
      </p:grpSpPr>
      <p:sp>
        <p:nvSpPr>
          <p:cNvPr id="8710" name="Google Shape;8710;p1418"/>
          <p:cNvSpPr txBox="1"/>
          <p:nvPr>
            <p:ph type="title"/>
          </p:nvPr>
        </p:nvSpPr>
        <p:spPr>
          <a:xfrm rot="5400000">
            <a:off x="4552950" y="2190750"/>
            <a:ext cx="5867400" cy="19431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11" name="Google Shape;8711;p1418"/>
          <p:cNvSpPr txBox="1"/>
          <p:nvPr>
            <p:ph idx="1" type="body"/>
          </p:nvPr>
        </p:nvSpPr>
        <p:spPr>
          <a:xfrm rot="5400000">
            <a:off x="590550" y="323850"/>
            <a:ext cx="5867400" cy="56769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12" name="Google Shape;8712;p1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719" name="Shape 8719"/>
        <p:cNvGrpSpPr/>
        <p:nvPr/>
      </p:nvGrpSpPr>
      <p:grpSpPr>
        <a:xfrm>
          <a:off x="0" y="0"/>
          <a:ext cx="0" cy="0"/>
          <a:chOff x="0" y="0"/>
          <a:chExt cx="0" cy="0"/>
        </a:xfrm>
      </p:grpSpPr>
      <p:sp>
        <p:nvSpPr>
          <p:cNvPr id="8720" name="Google Shape;8720;p1420"/>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1" name="Google Shape;8721;p1420"/>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22" name="Google Shape;8722;p1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723" name="Shape 8723"/>
        <p:cNvGrpSpPr/>
        <p:nvPr/>
      </p:nvGrpSpPr>
      <p:grpSpPr>
        <a:xfrm>
          <a:off x="0" y="0"/>
          <a:ext cx="0" cy="0"/>
          <a:chOff x="0" y="0"/>
          <a:chExt cx="0" cy="0"/>
        </a:xfrm>
      </p:grpSpPr>
      <p:sp>
        <p:nvSpPr>
          <p:cNvPr id="8724" name="Google Shape;8724;p142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5" name="Google Shape;8725;p142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990033"/>
              </a:buClr>
              <a:buSzPts val="2400"/>
              <a:buNone/>
              <a:defRPr sz="2400"/>
            </a:lvl1pPr>
            <a:lvl2pPr lvl="1" algn="ctr">
              <a:spcBef>
                <a:spcPts val="400"/>
              </a:spcBef>
              <a:spcAft>
                <a:spcPts val="0"/>
              </a:spcAft>
              <a:buClr>
                <a:schemeClr val="accent2"/>
              </a:buClr>
              <a:buSzPts val="2000"/>
              <a:buFont typeface="Arial"/>
              <a:buNone/>
              <a:defRPr sz="2000"/>
            </a:lvl2pPr>
            <a:lvl3pPr lvl="2" algn="ctr">
              <a:spcBef>
                <a:spcPts val="360"/>
              </a:spcBef>
              <a:spcAft>
                <a:spcPts val="0"/>
              </a:spcAft>
              <a:buClr>
                <a:schemeClr val="dk1"/>
              </a:buClr>
              <a:buSzPts val="1800"/>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726" name="Google Shape;8726;p1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727" name="Shape 8727"/>
        <p:cNvGrpSpPr/>
        <p:nvPr/>
      </p:nvGrpSpPr>
      <p:grpSpPr>
        <a:xfrm>
          <a:off x="0" y="0"/>
          <a:ext cx="0" cy="0"/>
          <a:chOff x="0" y="0"/>
          <a:chExt cx="0" cy="0"/>
        </a:xfrm>
      </p:grpSpPr>
      <p:sp>
        <p:nvSpPr>
          <p:cNvPr id="8728" name="Google Shape;8728;p142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9" name="Google Shape;8729;p142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990033"/>
              </a:buClr>
              <a:buSzPts val="2400"/>
              <a:buNone/>
              <a:defRPr sz="2400"/>
            </a:lvl1pPr>
            <a:lvl2pPr indent="-228600" lvl="1" marL="914400" algn="l">
              <a:spcBef>
                <a:spcPts val="400"/>
              </a:spcBef>
              <a:spcAft>
                <a:spcPts val="0"/>
              </a:spcAft>
              <a:buClr>
                <a:schemeClr val="accent2"/>
              </a:buClr>
              <a:buSzPts val="2000"/>
              <a:buFont typeface="Arial"/>
              <a:buNone/>
              <a:defRPr sz="2000"/>
            </a:lvl2pPr>
            <a:lvl3pPr indent="-228600" lvl="2" marL="1371600" algn="l">
              <a:spcBef>
                <a:spcPts val="360"/>
              </a:spcBef>
              <a:spcAft>
                <a:spcPts val="0"/>
              </a:spcAft>
              <a:buClr>
                <a:schemeClr val="dk1"/>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730" name="Google Shape;8730;p1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731" name="Shape 8731"/>
        <p:cNvGrpSpPr/>
        <p:nvPr/>
      </p:nvGrpSpPr>
      <p:grpSpPr>
        <a:xfrm>
          <a:off x="0" y="0"/>
          <a:ext cx="0" cy="0"/>
          <a:chOff x="0" y="0"/>
          <a:chExt cx="0" cy="0"/>
        </a:xfrm>
      </p:grpSpPr>
      <p:sp>
        <p:nvSpPr>
          <p:cNvPr id="8732" name="Google Shape;8732;p1423"/>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3" name="Google Shape;8733;p1423"/>
          <p:cNvSpPr txBox="1"/>
          <p:nvPr>
            <p:ph idx="1" type="body"/>
          </p:nvPr>
        </p:nvSpPr>
        <p:spPr>
          <a:xfrm>
            <a:off x="457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4" name="Google Shape;8734;p1423"/>
          <p:cNvSpPr txBox="1"/>
          <p:nvPr>
            <p:ph idx="2" type="body"/>
          </p:nvPr>
        </p:nvSpPr>
        <p:spPr>
          <a:xfrm>
            <a:off x="4648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5" name="Google Shape;8735;p1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736" name="Shape 8736"/>
        <p:cNvGrpSpPr/>
        <p:nvPr/>
      </p:nvGrpSpPr>
      <p:grpSpPr>
        <a:xfrm>
          <a:off x="0" y="0"/>
          <a:ext cx="0" cy="0"/>
          <a:chOff x="0" y="0"/>
          <a:chExt cx="0" cy="0"/>
        </a:xfrm>
      </p:grpSpPr>
      <p:sp>
        <p:nvSpPr>
          <p:cNvPr id="8737" name="Google Shape;8737;p142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8" name="Google Shape;8738;p142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39" name="Google Shape;8739;p142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0" name="Google Shape;8740;p142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41" name="Google Shape;8741;p142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2" name="Google Shape;8742;p1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43" name="Shape 8743"/>
        <p:cNvGrpSpPr/>
        <p:nvPr/>
      </p:nvGrpSpPr>
      <p:grpSpPr>
        <a:xfrm>
          <a:off x="0" y="0"/>
          <a:ext cx="0" cy="0"/>
          <a:chOff x="0" y="0"/>
          <a:chExt cx="0" cy="0"/>
        </a:xfrm>
      </p:grpSpPr>
      <p:sp>
        <p:nvSpPr>
          <p:cNvPr id="8744" name="Google Shape;8744;p1425"/>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45" name="Google Shape;8745;p1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978" name="Shape 978"/>
        <p:cNvGrpSpPr/>
        <p:nvPr/>
      </p:nvGrpSpPr>
      <p:grpSpPr>
        <a:xfrm>
          <a:off x="0" y="0"/>
          <a:ext cx="0" cy="0"/>
          <a:chOff x="0" y="0"/>
          <a:chExt cx="0" cy="0"/>
        </a:xfrm>
      </p:grpSpPr>
      <p:sp>
        <p:nvSpPr>
          <p:cNvPr id="979" name="Google Shape;979;p1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0" name="Google Shape;980;p142"/>
          <p:cNvSpPr/>
          <p:nvPr>
            <p:ph idx="2" type="pic"/>
          </p:nvPr>
        </p:nvSpPr>
        <p:spPr>
          <a:xfrm>
            <a:off x="3887788" y="987425"/>
            <a:ext cx="4629150" cy="4873625"/>
          </a:xfrm>
          <a:prstGeom prst="rect">
            <a:avLst/>
          </a:prstGeom>
          <a:noFill/>
          <a:ln>
            <a:noFill/>
          </a:ln>
        </p:spPr>
      </p:sp>
      <p:sp>
        <p:nvSpPr>
          <p:cNvPr id="981" name="Google Shape;981;p1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82" name="Google Shape;982;p14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3" name="Google Shape;983;p14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84" name="Google Shape;984;p14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46" name="Shape 8746"/>
        <p:cNvGrpSpPr/>
        <p:nvPr/>
      </p:nvGrpSpPr>
      <p:grpSpPr>
        <a:xfrm>
          <a:off x="0" y="0"/>
          <a:ext cx="0" cy="0"/>
          <a:chOff x="0" y="0"/>
          <a:chExt cx="0" cy="0"/>
        </a:xfrm>
      </p:grpSpPr>
      <p:sp>
        <p:nvSpPr>
          <p:cNvPr id="8747" name="Google Shape;8747;p1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8" name="Shape 8748"/>
        <p:cNvGrpSpPr/>
        <p:nvPr/>
      </p:nvGrpSpPr>
      <p:grpSpPr>
        <a:xfrm>
          <a:off x="0" y="0"/>
          <a:ext cx="0" cy="0"/>
          <a:chOff x="0" y="0"/>
          <a:chExt cx="0" cy="0"/>
        </a:xfrm>
      </p:grpSpPr>
      <p:sp>
        <p:nvSpPr>
          <p:cNvPr id="8749" name="Google Shape;8749;p1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0" name="Google Shape;8750;p142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990033"/>
              </a:buClr>
              <a:buSzPts val="3200"/>
              <a:buChar char="▪"/>
              <a:defRPr sz="3200"/>
            </a:lvl1pPr>
            <a:lvl2pPr indent="-406400" lvl="1" marL="914400" algn="l">
              <a:spcBef>
                <a:spcPts val="560"/>
              </a:spcBef>
              <a:spcAft>
                <a:spcPts val="0"/>
              </a:spcAft>
              <a:buClr>
                <a:schemeClr val="accent2"/>
              </a:buClr>
              <a:buSzPts val="2800"/>
              <a:buFont typeface="Arial"/>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51" name="Google Shape;8751;p142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2" name="Google Shape;8752;p1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53" name="Shape 8753"/>
        <p:cNvGrpSpPr/>
        <p:nvPr/>
      </p:nvGrpSpPr>
      <p:grpSpPr>
        <a:xfrm>
          <a:off x="0" y="0"/>
          <a:ext cx="0" cy="0"/>
          <a:chOff x="0" y="0"/>
          <a:chExt cx="0" cy="0"/>
        </a:xfrm>
      </p:grpSpPr>
      <p:sp>
        <p:nvSpPr>
          <p:cNvPr id="8754" name="Google Shape;8754;p142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5" name="Google Shape;8755;p1428"/>
          <p:cNvSpPr/>
          <p:nvPr>
            <p:ph idx="2" type="pic"/>
          </p:nvPr>
        </p:nvSpPr>
        <p:spPr>
          <a:xfrm>
            <a:off x="3887788" y="987425"/>
            <a:ext cx="4629150" cy="4873625"/>
          </a:xfrm>
          <a:prstGeom prst="rect">
            <a:avLst/>
          </a:prstGeom>
          <a:noFill/>
          <a:ln>
            <a:noFill/>
          </a:ln>
        </p:spPr>
      </p:sp>
      <p:sp>
        <p:nvSpPr>
          <p:cNvPr id="8756" name="Google Shape;8756;p142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7" name="Google Shape;8757;p1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58" name="Shape 8758"/>
        <p:cNvGrpSpPr/>
        <p:nvPr/>
      </p:nvGrpSpPr>
      <p:grpSpPr>
        <a:xfrm>
          <a:off x="0" y="0"/>
          <a:ext cx="0" cy="0"/>
          <a:chOff x="0" y="0"/>
          <a:chExt cx="0" cy="0"/>
        </a:xfrm>
      </p:grpSpPr>
      <p:sp>
        <p:nvSpPr>
          <p:cNvPr id="8759" name="Google Shape;8759;p142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0" name="Google Shape;8760;p1429"/>
          <p:cNvSpPr txBox="1"/>
          <p:nvPr>
            <p:ph idx="1" type="body"/>
          </p:nvPr>
        </p:nvSpPr>
        <p:spPr>
          <a:xfrm rot="5400000">
            <a:off x="2156619" y="-404018"/>
            <a:ext cx="48307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1" name="Google Shape;8761;p1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62" name="Shape 8762"/>
        <p:cNvGrpSpPr/>
        <p:nvPr/>
      </p:nvGrpSpPr>
      <p:grpSpPr>
        <a:xfrm>
          <a:off x="0" y="0"/>
          <a:ext cx="0" cy="0"/>
          <a:chOff x="0" y="0"/>
          <a:chExt cx="0" cy="0"/>
        </a:xfrm>
      </p:grpSpPr>
      <p:sp>
        <p:nvSpPr>
          <p:cNvPr id="8763" name="Google Shape;8763;p1430"/>
          <p:cNvSpPr txBox="1"/>
          <p:nvPr>
            <p:ph type="title"/>
          </p:nvPr>
        </p:nvSpPr>
        <p:spPr>
          <a:xfrm rot="5400000">
            <a:off x="4556919" y="1996281"/>
            <a:ext cx="6202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4" name="Google Shape;8764;p1430"/>
          <p:cNvSpPr txBox="1"/>
          <p:nvPr>
            <p:ph idx="1" type="body"/>
          </p:nvPr>
        </p:nvSpPr>
        <p:spPr>
          <a:xfrm rot="5400000">
            <a:off x="365919" y="15081"/>
            <a:ext cx="6202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5" name="Google Shape;8765;p1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985" name="Shape 985"/>
        <p:cNvGrpSpPr/>
        <p:nvPr/>
      </p:nvGrpSpPr>
      <p:grpSpPr>
        <a:xfrm>
          <a:off x="0" y="0"/>
          <a:ext cx="0" cy="0"/>
          <a:chOff x="0" y="0"/>
          <a:chExt cx="0" cy="0"/>
        </a:xfrm>
      </p:grpSpPr>
      <p:sp>
        <p:nvSpPr>
          <p:cNvPr id="986" name="Google Shape;986;p14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7" name="Google Shape;987;p14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88" name="Google Shape;988;p14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9" name="Google Shape;989;p14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0" name="Google Shape;990;p14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991" name="Shape 991"/>
        <p:cNvGrpSpPr/>
        <p:nvPr/>
      </p:nvGrpSpPr>
      <p:grpSpPr>
        <a:xfrm>
          <a:off x="0" y="0"/>
          <a:ext cx="0" cy="0"/>
          <a:chOff x="0" y="0"/>
          <a:chExt cx="0" cy="0"/>
        </a:xfrm>
      </p:grpSpPr>
      <p:sp>
        <p:nvSpPr>
          <p:cNvPr id="992" name="Google Shape;992;p14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3" name="Google Shape;993;p14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94" name="Google Shape;994;p144"/>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5" name="Google Shape;995;p144"/>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6" name="Google Shape;996;p144"/>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997" name="Shape 997"/>
        <p:cNvGrpSpPr/>
        <p:nvPr/>
      </p:nvGrpSpPr>
      <p:grpSpPr>
        <a:xfrm>
          <a:off x="0" y="0"/>
          <a:ext cx="0" cy="0"/>
          <a:chOff x="0" y="0"/>
          <a:chExt cx="0" cy="0"/>
        </a:xfrm>
      </p:grpSpPr>
      <p:sp>
        <p:nvSpPr>
          <p:cNvPr id="998" name="Google Shape;998;p1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9" name="Google Shape;999;p145"/>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lvl="1"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lvl="2"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lvl="3"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lvl="4"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
        <p:nvSpPr>
          <p:cNvPr id="1000" name="Google Shape;1000;p14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1" name="Google Shape;1001;p14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02" name="Google Shape;1002;p14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1003" name="Shape 1003"/>
        <p:cNvGrpSpPr/>
        <p:nvPr/>
      </p:nvGrpSpPr>
      <p:grpSpPr>
        <a:xfrm>
          <a:off x="0" y="0"/>
          <a:ext cx="0" cy="0"/>
          <a:chOff x="0" y="0"/>
          <a:chExt cx="0" cy="0"/>
        </a:xfrm>
      </p:grpSpPr>
      <p:sp>
        <p:nvSpPr>
          <p:cNvPr id="1004" name="Google Shape;1004;p1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05" name="Google Shape;1005;p146"/>
          <p:cNvSpPr txBox="1"/>
          <p:nvPr>
            <p:ph idx="1" type="body"/>
          </p:nvPr>
        </p:nvSpPr>
        <p:spPr>
          <a:xfrm>
            <a:off x="457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6" name="Google Shape;1006;p146"/>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7" name="Google Shape;1007;p146"/>
          <p:cNvSpPr txBox="1"/>
          <p:nvPr>
            <p:ph idx="3" type="body"/>
          </p:nvPr>
        </p:nvSpPr>
        <p:spPr>
          <a:xfrm>
            <a:off x="457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8" name="Google Shape;1008;p146"/>
          <p:cNvSpPr txBox="1"/>
          <p:nvPr>
            <p:ph idx="4"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9" name="Google Shape;1009;p14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0" name="Google Shape;1010;p14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11" name="Google Shape;1011;p14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018" name="Shape 1018"/>
        <p:cNvGrpSpPr/>
        <p:nvPr/>
      </p:nvGrpSpPr>
      <p:grpSpPr>
        <a:xfrm>
          <a:off x="0" y="0"/>
          <a:ext cx="0" cy="0"/>
          <a:chOff x="0" y="0"/>
          <a:chExt cx="0" cy="0"/>
        </a:xfrm>
      </p:grpSpPr>
      <p:sp>
        <p:nvSpPr>
          <p:cNvPr id="1019" name="Google Shape;1019;p14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0" name="Google Shape;1020;p1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1" name="Google Shape;1021;p1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022" name="Shape 1022"/>
        <p:cNvGrpSpPr/>
        <p:nvPr/>
      </p:nvGrpSpPr>
      <p:grpSpPr>
        <a:xfrm>
          <a:off x="0" y="0"/>
          <a:ext cx="0" cy="0"/>
          <a:chOff x="0" y="0"/>
          <a:chExt cx="0" cy="0"/>
        </a:xfrm>
      </p:grpSpPr>
      <p:sp>
        <p:nvSpPr>
          <p:cNvPr id="1023" name="Google Shape;1023;p14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4" name="Google Shape;1024;p14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025" name="Google Shape;1025;p14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6" name="Google Shape;1026;p1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7" name="Google Shape;1027;p1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28" name="Shape 1028"/>
        <p:cNvGrpSpPr/>
        <p:nvPr/>
      </p:nvGrpSpPr>
      <p:grpSpPr>
        <a:xfrm>
          <a:off x="0" y="0"/>
          <a:ext cx="0" cy="0"/>
          <a:chOff x="0" y="0"/>
          <a:chExt cx="0" cy="0"/>
        </a:xfrm>
      </p:grpSpPr>
      <p:sp>
        <p:nvSpPr>
          <p:cNvPr id="1029" name="Google Shape;1029;p15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0" name="Google Shape;1030;p15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1" name="Google Shape;1031;p15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2" name="Google Shape;1032;p1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3" name="Google Shape;1033;p1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34" name="Shape 1034"/>
        <p:cNvGrpSpPr/>
        <p:nvPr/>
      </p:nvGrpSpPr>
      <p:grpSpPr>
        <a:xfrm>
          <a:off x="0" y="0"/>
          <a:ext cx="0" cy="0"/>
          <a:chOff x="0" y="0"/>
          <a:chExt cx="0" cy="0"/>
        </a:xfrm>
      </p:grpSpPr>
      <p:sp>
        <p:nvSpPr>
          <p:cNvPr id="1035" name="Google Shape;1035;p15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6" name="Google Shape;1036;p15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37" name="Google Shape;1037;p15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8" name="Google Shape;1038;p1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9" name="Google Shape;1039;p1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0" name="Shape 100"/>
        <p:cNvGrpSpPr/>
        <p:nvPr/>
      </p:nvGrpSpPr>
      <p:grpSpPr>
        <a:xfrm>
          <a:off x="0" y="0"/>
          <a:ext cx="0" cy="0"/>
          <a:chOff x="0" y="0"/>
          <a:chExt cx="0" cy="0"/>
        </a:xfrm>
      </p:grpSpPr>
      <p:sp>
        <p:nvSpPr>
          <p:cNvPr id="101" name="Google Shape;101;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 name="Google Shape;102;p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 name="Google Shape;103;p16"/>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16"/>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040" name="Shape 1040"/>
        <p:cNvGrpSpPr/>
        <p:nvPr/>
      </p:nvGrpSpPr>
      <p:grpSpPr>
        <a:xfrm>
          <a:off x="0" y="0"/>
          <a:ext cx="0" cy="0"/>
          <a:chOff x="0" y="0"/>
          <a:chExt cx="0" cy="0"/>
        </a:xfrm>
      </p:grpSpPr>
      <p:sp>
        <p:nvSpPr>
          <p:cNvPr id="1041" name="Google Shape;1041;p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2" name="Google Shape;1042;p15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3" name="Google Shape;1043;p15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4" name="Google Shape;1044;p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5" name="Google Shape;1045;p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6" name="Google Shape;1046;p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047" name="Shape 1047"/>
        <p:cNvGrpSpPr/>
        <p:nvPr/>
      </p:nvGrpSpPr>
      <p:grpSpPr>
        <a:xfrm>
          <a:off x="0" y="0"/>
          <a:ext cx="0" cy="0"/>
          <a:chOff x="0" y="0"/>
          <a:chExt cx="0" cy="0"/>
        </a:xfrm>
      </p:grpSpPr>
      <p:sp>
        <p:nvSpPr>
          <p:cNvPr id="1048" name="Google Shape;1048;p15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9" name="Google Shape;1049;p15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0" name="Google Shape;1050;p15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1" name="Google Shape;1051;p15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2" name="Google Shape;1052;p15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3" name="Google Shape;1053;p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4" name="Google Shape;1054;p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5" name="Google Shape;1055;p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056" name="Shape 1056"/>
        <p:cNvGrpSpPr/>
        <p:nvPr/>
      </p:nvGrpSpPr>
      <p:grpSpPr>
        <a:xfrm>
          <a:off x="0" y="0"/>
          <a:ext cx="0" cy="0"/>
          <a:chOff x="0" y="0"/>
          <a:chExt cx="0" cy="0"/>
        </a:xfrm>
      </p:grpSpPr>
      <p:sp>
        <p:nvSpPr>
          <p:cNvPr id="1057" name="Google Shape;1057;p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58" name="Google Shape;1058;p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9" name="Google Shape;1059;p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0" name="Google Shape;1060;p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061" name="Shape 1061"/>
        <p:cNvGrpSpPr/>
        <p:nvPr/>
      </p:nvGrpSpPr>
      <p:grpSpPr>
        <a:xfrm>
          <a:off x="0" y="0"/>
          <a:ext cx="0" cy="0"/>
          <a:chOff x="0" y="0"/>
          <a:chExt cx="0" cy="0"/>
        </a:xfrm>
      </p:grpSpPr>
      <p:sp>
        <p:nvSpPr>
          <p:cNvPr id="1062" name="Google Shape;1062;p15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63" name="Google Shape;1063;p15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064" name="Google Shape;1064;p15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65" name="Google Shape;1065;p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6" name="Google Shape;1066;p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7" name="Google Shape;1067;p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068" name="Shape 1068"/>
        <p:cNvGrpSpPr/>
        <p:nvPr/>
      </p:nvGrpSpPr>
      <p:grpSpPr>
        <a:xfrm>
          <a:off x="0" y="0"/>
          <a:ext cx="0" cy="0"/>
          <a:chOff x="0" y="0"/>
          <a:chExt cx="0" cy="0"/>
        </a:xfrm>
      </p:grpSpPr>
      <p:sp>
        <p:nvSpPr>
          <p:cNvPr id="1069" name="Google Shape;1069;p15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0" name="Google Shape;1070;p156"/>
          <p:cNvSpPr/>
          <p:nvPr>
            <p:ph idx="2" type="pic"/>
          </p:nvPr>
        </p:nvSpPr>
        <p:spPr>
          <a:xfrm>
            <a:off x="3887788" y="987425"/>
            <a:ext cx="4629150" cy="4873625"/>
          </a:xfrm>
          <a:prstGeom prst="rect">
            <a:avLst/>
          </a:prstGeom>
          <a:noFill/>
          <a:ln>
            <a:noFill/>
          </a:ln>
        </p:spPr>
      </p:sp>
      <p:sp>
        <p:nvSpPr>
          <p:cNvPr id="1071" name="Google Shape;1071;p15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72" name="Google Shape;1072;p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3" name="Google Shape;1073;p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4" name="Google Shape;1074;p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075" name="Shape 1075"/>
        <p:cNvGrpSpPr/>
        <p:nvPr/>
      </p:nvGrpSpPr>
      <p:grpSpPr>
        <a:xfrm>
          <a:off x="0" y="0"/>
          <a:ext cx="0" cy="0"/>
          <a:chOff x="0" y="0"/>
          <a:chExt cx="0" cy="0"/>
        </a:xfrm>
      </p:grpSpPr>
      <p:sp>
        <p:nvSpPr>
          <p:cNvPr id="1076" name="Google Shape;1076;p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7" name="Google Shape;1077;p157"/>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78" name="Google Shape;1078;p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9" name="Google Shape;1079;p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0" name="Google Shape;1080;p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081" name="Shape 1081"/>
        <p:cNvGrpSpPr/>
        <p:nvPr/>
      </p:nvGrpSpPr>
      <p:grpSpPr>
        <a:xfrm>
          <a:off x="0" y="0"/>
          <a:ext cx="0" cy="0"/>
          <a:chOff x="0" y="0"/>
          <a:chExt cx="0" cy="0"/>
        </a:xfrm>
      </p:grpSpPr>
      <p:sp>
        <p:nvSpPr>
          <p:cNvPr id="1082" name="Google Shape;1082;p158"/>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3" name="Google Shape;1083;p158"/>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84" name="Google Shape;1084;p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5" name="Google Shape;1085;p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6" name="Google Shape;1086;p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087" name="Shape 1087"/>
        <p:cNvGrpSpPr/>
        <p:nvPr/>
      </p:nvGrpSpPr>
      <p:grpSpPr>
        <a:xfrm>
          <a:off x="0" y="0"/>
          <a:ext cx="0" cy="0"/>
          <a:chOff x="0" y="0"/>
          <a:chExt cx="0" cy="0"/>
        </a:xfrm>
      </p:grpSpPr>
      <p:sp>
        <p:nvSpPr>
          <p:cNvPr id="1088" name="Google Shape;1088;p15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9" name="Google Shape;1089;p15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0" name="Google Shape;1090;p159"/>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1" name="Google Shape;1091;p159"/>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2" name="Google Shape;1092;p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3" name="Google Shape;1093;p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4" name="Google Shape;1094;p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095" name="Shape 1095"/>
        <p:cNvGrpSpPr/>
        <p:nvPr/>
      </p:nvGrpSpPr>
      <p:grpSpPr>
        <a:xfrm>
          <a:off x="0" y="0"/>
          <a:ext cx="0" cy="0"/>
          <a:chOff x="0" y="0"/>
          <a:chExt cx="0" cy="0"/>
        </a:xfrm>
      </p:grpSpPr>
      <p:sp>
        <p:nvSpPr>
          <p:cNvPr id="1096" name="Google Shape;1096;p16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97" name="Google Shape;1097;p160"/>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8" name="Google Shape;1098;p160"/>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9" name="Google Shape;1099;p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0" name="Google Shape;1100;p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1" name="Google Shape;1101;p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1102" name="Shape 1102"/>
        <p:cNvGrpSpPr/>
        <p:nvPr/>
      </p:nvGrpSpPr>
      <p:grpSpPr>
        <a:xfrm>
          <a:off x="0" y="0"/>
          <a:ext cx="0" cy="0"/>
          <a:chOff x="0" y="0"/>
          <a:chExt cx="0" cy="0"/>
        </a:xfrm>
      </p:grpSpPr>
      <p:sp>
        <p:nvSpPr>
          <p:cNvPr id="1103" name="Google Shape;1103;p1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04" name="Google Shape;1104;p161"/>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05" name="Google Shape;1105;p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6" name="Google Shape;1106;p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7" name="Google Shape;1107;p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5" name="Shape 105"/>
        <p:cNvGrpSpPr/>
        <p:nvPr/>
      </p:nvGrpSpPr>
      <p:grpSpPr>
        <a:xfrm>
          <a:off x="0" y="0"/>
          <a:ext cx="0" cy="0"/>
          <a:chOff x="0" y="0"/>
          <a:chExt cx="0" cy="0"/>
        </a:xfrm>
      </p:grpSpPr>
      <p:sp>
        <p:nvSpPr>
          <p:cNvPr id="106" name="Google Shape;106;p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 name="Google Shape;107;p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8" name="Google Shape;108;p17"/>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17"/>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1108" name="Shape 1108"/>
        <p:cNvGrpSpPr/>
        <p:nvPr/>
      </p:nvGrpSpPr>
      <p:grpSpPr>
        <a:xfrm>
          <a:off x="0" y="0"/>
          <a:ext cx="0" cy="0"/>
          <a:chOff x="0" y="0"/>
          <a:chExt cx="0" cy="0"/>
        </a:xfrm>
      </p:grpSpPr>
      <p:sp>
        <p:nvSpPr>
          <p:cNvPr id="1109" name="Google Shape;1109;p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10" name="Google Shape;1110;p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1" name="Google Shape;1111;p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2" name="Google Shape;1112;p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19" name="Shape 1119"/>
        <p:cNvGrpSpPr/>
        <p:nvPr/>
      </p:nvGrpSpPr>
      <p:grpSpPr>
        <a:xfrm>
          <a:off x="0" y="0"/>
          <a:ext cx="0" cy="0"/>
          <a:chOff x="0" y="0"/>
          <a:chExt cx="0" cy="0"/>
        </a:xfrm>
      </p:grpSpPr>
      <p:sp>
        <p:nvSpPr>
          <p:cNvPr id="1120" name="Google Shape;1120;p1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1" name="Google Shape;1121;p16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2" name="Google Shape;1122;p16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3" name="Google Shape;1123;p1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4" name="Google Shape;1124;p16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5" name="Google Shape;1125;p16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126" name="Shape 1126"/>
        <p:cNvGrpSpPr/>
        <p:nvPr/>
      </p:nvGrpSpPr>
      <p:grpSpPr>
        <a:xfrm>
          <a:off x="0" y="0"/>
          <a:ext cx="0" cy="0"/>
          <a:chOff x="0" y="0"/>
          <a:chExt cx="0" cy="0"/>
        </a:xfrm>
      </p:grpSpPr>
      <p:sp>
        <p:nvSpPr>
          <p:cNvPr id="1127" name="Google Shape;1127;p1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8" name="Google Shape;1128;p16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9" name="Google Shape;1129;p16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130" name="Shape 1130"/>
        <p:cNvGrpSpPr/>
        <p:nvPr/>
      </p:nvGrpSpPr>
      <p:grpSpPr>
        <a:xfrm>
          <a:off x="0" y="0"/>
          <a:ext cx="0" cy="0"/>
          <a:chOff x="0" y="0"/>
          <a:chExt cx="0" cy="0"/>
        </a:xfrm>
      </p:grpSpPr>
      <p:sp>
        <p:nvSpPr>
          <p:cNvPr id="1131" name="Google Shape;1131;p16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2" name="Google Shape;1132;p16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133" name="Google Shape;1133;p1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4" name="Google Shape;1134;p166"/>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5" name="Google Shape;1135;p166"/>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136" name="Shape 1136"/>
        <p:cNvGrpSpPr/>
        <p:nvPr/>
      </p:nvGrpSpPr>
      <p:grpSpPr>
        <a:xfrm>
          <a:off x="0" y="0"/>
          <a:ext cx="0" cy="0"/>
          <a:chOff x="0" y="0"/>
          <a:chExt cx="0" cy="0"/>
        </a:xfrm>
      </p:grpSpPr>
      <p:sp>
        <p:nvSpPr>
          <p:cNvPr id="1137" name="Google Shape;1137;p16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8" name="Google Shape;1138;p16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9" name="Google Shape;1139;p1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0" name="Google Shape;1140;p167"/>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1" name="Google Shape;1141;p167"/>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142" name="Shape 1142"/>
        <p:cNvGrpSpPr/>
        <p:nvPr/>
      </p:nvGrpSpPr>
      <p:grpSpPr>
        <a:xfrm>
          <a:off x="0" y="0"/>
          <a:ext cx="0" cy="0"/>
          <a:chOff x="0" y="0"/>
          <a:chExt cx="0" cy="0"/>
        </a:xfrm>
      </p:grpSpPr>
      <p:sp>
        <p:nvSpPr>
          <p:cNvPr id="1143" name="Google Shape;1143;p16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44" name="Google Shape;1144;p16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145" name="Google Shape;1145;p1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6" name="Google Shape;1146;p168"/>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7" name="Google Shape;1147;p168"/>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48" name="Shape 1148"/>
        <p:cNvGrpSpPr/>
        <p:nvPr/>
      </p:nvGrpSpPr>
      <p:grpSpPr>
        <a:xfrm>
          <a:off x="0" y="0"/>
          <a:ext cx="0" cy="0"/>
          <a:chOff x="0" y="0"/>
          <a:chExt cx="0" cy="0"/>
        </a:xfrm>
      </p:grpSpPr>
      <p:sp>
        <p:nvSpPr>
          <p:cNvPr id="1149" name="Google Shape;1149;p16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0" name="Google Shape;1150;p1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1" name="Google Shape;1151;p1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2" name="Google Shape;1152;p1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3" name="Google Shape;1153;p1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4" name="Google Shape;1154;p1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5" name="Google Shape;1155;p169"/>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6" name="Google Shape;1156;p169"/>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157" name="Shape 1157"/>
        <p:cNvGrpSpPr/>
        <p:nvPr/>
      </p:nvGrpSpPr>
      <p:grpSpPr>
        <a:xfrm>
          <a:off x="0" y="0"/>
          <a:ext cx="0" cy="0"/>
          <a:chOff x="0" y="0"/>
          <a:chExt cx="0" cy="0"/>
        </a:xfrm>
      </p:grpSpPr>
      <p:sp>
        <p:nvSpPr>
          <p:cNvPr id="1158" name="Google Shape;1158;p17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9" name="Google Shape;1159;p1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0" name="Google Shape;1160;p170"/>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1" name="Google Shape;1161;p170"/>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162" name="Shape 1162"/>
        <p:cNvGrpSpPr/>
        <p:nvPr/>
      </p:nvGrpSpPr>
      <p:grpSpPr>
        <a:xfrm>
          <a:off x="0" y="0"/>
          <a:ext cx="0" cy="0"/>
          <a:chOff x="0" y="0"/>
          <a:chExt cx="0" cy="0"/>
        </a:xfrm>
      </p:grpSpPr>
      <p:sp>
        <p:nvSpPr>
          <p:cNvPr id="1163" name="Google Shape;1163;p1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64" name="Google Shape;1164;p1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165" name="Google Shape;1165;p1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66" name="Google Shape;1166;p1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7" name="Google Shape;1167;p171"/>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8" name="Google Shape;1168;p171"/>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169" name="Shape 1169"/>
        <p:cNvGrpSpPr/>
        <p:nvPr/>
      </p:nvGrpSpPr>
      <p:grpSpPr>
        <a:xfrm>
          <a:off x="0" y="0"/>
          <a:ext cx="0" cy="0"/>
          <a:chOff x="0" y="0"/>
          <a:chExt cx="0" cy="0"/>
        </a:xfrm>
      </p:grpSpPr>
      <p:sp>
        <p:nvSpPr>
          <p:cNvPr id="1170" name="Google Shape;1170;p1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1" name="Google Shape;1171;p172"/>
          <p:cNvSpPr/>
          <p:nvPr>
            <p:ph idx="2" type="pic"/>
          </p:nvPr>
        </p:nvSpPr>
        <p:spPr>
          <a:xfrm>
            <a:off x="3887788" y="987425"/>
            <a:ext cx="4629150" cy="4873625"/>
          </a:xfrm>
          <a:prstGeom prst="rect">
            <a:avLst/>
          </a:prstGeom>
          <a:noFill/>
          <a:ln>
            <a:noFill/>
          </a:ln>
        </p:spPr>
      </p:sp>
      <p:sp>
        <p:nvSpPr>
          <p:cNvPr id="1172" name="Google Shape;1172;p1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73" name="Google Shape;1173;p1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4" name="Google Shape;1174;p172"/>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5" name="Google Shape;1175;p172"/>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0" name="Shape 110"/>
        <p:cNvGrpSpPr/>
        <p:nvPr/>
      </p:nvGrpSpPr>
      <p:grpSpPr>
        <a:xfrm>
          <a:off x="0" y="0"/>
          <a:ext cx="0" cy="0"/>
          <a:chOff x="0" y="0"/>
          <a:chExt cx="0" cy="0"/>
        </a:xfrm>
      </p:grpSpPr>
      <p:sp>
        <p:nvSpPr>
          <p:cNvPr id="111" name="Google Shape;111;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 name="Google Shape;112;p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 name="Google Shape;113;p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4" name="Google Shape;114;p18"/>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 name="Google Shape;115;p18"/>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176" name="Shape 1176"/>
        <p:cNvGrpSpPr/>
        <p:nvPr/>
      </p:nvGrpSpPr>
      <p:grpSpPr>
        <a:xfrm>
          <a:off x="0" y="0"/>
          <a:ext cx="0" cy="0"/>
          <a:chOff x="0" y="0"/>
          <a:chExt cx="0" cy="0"/>
        </a:xfrm>
      </p:grpSpPr>
      <p:sp>
        <p:nvSpPr>
          <p:cNvPr id="1177" name="Google Shape;1177;p1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8" name="Google Shape;1178;p17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79" name="Google Shape;1179;p1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0" name="Google Shape;1180;p17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1" name="Google Shape;1181;p17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182" name="Shape 1182"/>
        <p:cNvGrpSpPr/>
        <p:nvPr/>
      </p:nvGrpSpPr>
      <p:grpSpPr>
        <a:xfrm>
          <a:off x="0" y="0"/>
          <a:ext cx="0" cy="0"/>
          <a:chOff x="0" y="0"/>
          <a:chExt cx="0" cy="0"/>
        </a:xfrm>
      </p:grpSpPr>
      <p:sp>
        <p:nvSpPr>
          <p:cNvPr id="1183" name="Google Shape;1183;p17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4" name="Google Shape;1184;p17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85" name="Google Shape;1185;p1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6" name="Google Shape;1186;p17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7" name="Google Shape;1187;p17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1188" name="Shape 1188"/>
        <p:cNvGrpSpPr/>
        <p:nvPr/>
      </p:nvGrpSpPr>
      <p:grpSpPr>
        <a:xfrm>
          <a:off x="0" y="0"/>
          <a:ext cx="0" cy="0"/>
          <a:chOff x="0" y="0"/>
          <a:chExt cx="0" cy="0"/>
        </a:xfrm>
      </p:grpSpPr>
      <p:sp>
        <p:nvSpPr>
          <p:cNvPr id="1189" name="Google Shape;1189;p175"/>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90" name="Google Shape;1190;p1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1" name="Google Shape;1191;p17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2" name="Google Shape;1192;p17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00" name="Shape 1200"/>
        <p:cNvGrpSpPr/>
        <p:nvPr/>
      </p:nvGrpSpPr>
      <p:grpSpPr>
        <a:xfrm>
          <a:off x="0" y="0"/>
          <a:ext cx="0" cy="0"/>
          <a:chOff x="0" y="0"/>
          <a:chExt cx="0" cy="0"/>
        </a:xfrm>
      </p:grpSpPr>
      <p:sp>
        <p:nvSpPr>
          <p:cNvPr id="1201" name="Google Shape;1201;p177"/>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2" name="Google Shape;1202;p177"/>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3" name="Google Shape;1203;p1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4" name="Google Shape;1204;p1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5" name="Google Shape;1205;p1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1206" name="Shape 1206"/>
        <p:cNvGrpSpPr/>
        <p:nvPr/>
      </p:nvGrpSpPr>
      <p:grpSpPr>
        <a:xfrm>
          <a:off x="0" y="0"/>
          <a:ext cx="0" cy="0"/>
          <a:chOff x="0" y="0"/>
          <a:chExt cx="0" cy="0"/>
        </a:xfrm>
      </p:grpSpPr>
      <p:sp>
        <p:nvSpPr>
          <p:cNvPr id="1207" name="Google Shape;1207;p178"/>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8" name="Google Shape;1208;p178"/>
          <p:cNvSpPr txBox="1"/>
          <p:nvPr>
            <p:ph idx="1" type="subTitle"/>
          </p:nvPr>
        </p:nvSpPr>
        <p:spPr>
          <a:xfrm>
            <a:off x="1371600" y="2898775"/>
            <a:ext cx="6400800" cy="835025"/>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Verdana"/>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09" name="Google Shape;1209;p1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0" name="Google Shape;1210;p1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1" name="Google Shape;1211;p178"/>
          <p:cNvSpPr txBox="1"/>
          <p:nvPr>
            <p:ph idx="12" type="sldNum"/>
          </p:nvPr>
        </p:nvSpPr>
        <p:spPr>
          <a:xfrm>
            <a:off x="6858000" y="65341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Verdana"/>
                <a:ea typeface="Verdana"/>
                <a:cs typeface="Verdana"/>
                <a:sym typeface="Verdana"/>
              </a:defRPr>
            </a:lvl1pPr>
            <a:lvl2pPr indent="0" lvl="1" marL="0" algn="r">
              <a:spcBef>
                <a:spcPts val="0"/>
              </a:spcBef>
              <a:buNone/>
              <a:defRPr sz="1400">
                <a:solidFill>
                  <a:schemeClr val="lt1"/>
                </a:solidFill>
                <a:latin typeface="Verdana"/>
                <a:ea typeface="Verdana"/>
                <a:cs typeface="Verdana"/>
                <a:sym typeface="Verdana"/>
              </a:defRPr>
            </a:lvl2pPr>
            <a:lvl3pPr indent="0" lvl="2" marL="0" algn="r">
              <a:spcBef>
                <a:spcPts val="0"/>
              </a:spcBef>
              <a:buNone/>
              <a:defRPr sz="1400">
                <a:solidFill>
                  <a:schemeClr val="lt1"/>
                </a:solidFill>
                <a:latin typeface="Verdana"/>
                <a:ea typeface="Verdana"/>
                <a:cs typeface="Verdana"/>
                <a:sym typeface="Verdana"/>
              </a:defRPr>
            </a:lvl3pPr>
            <a:lvl4pPr indent="0" lvl="3" marL="0" algn="r">
              <a:spcBef>
                <a:spcPts val="0"/>
              </a:spcBef>
              <a:buNone/>
              <a:defRPr sz="1400">
                <a:solidFill>
                  <a:schemeClr val="lt1"/>
                </a:solidFill>
                <a:latin typeface="Verdana"/>
                <a:ea typeface="Verdana"/>
                <a:cs typeface="Verdana"/>
                <a:sym typeface="Verdana"/>
              </a:defRPr>
            </a:lvl4pPr>
            <a:lvl5pPr indent="0" lvl="4" marL="0" algn="r">
              <a:spcBef>
                <a:spcPts val="0"/>
              </a:spcBef>
              <a:buNone/>
              <a:defRPr sz="1400">
                <a:solidFill>
                  <a:schemeClr val="lt1"/>
                </a:solidFill>
                <a:latin typeface="Verdana"/>
                <a:ea typeface="Verdana"/>
                <a:cs typeface="Verdana"/>
                <a:sym typeface="Verdana"/>
              </a:defRPr>
            </a:lvl5pPr>
            <a:lvl6pPr indent="0" lvl="5" marL="0" algn="r">
              <a:spcBef>
                <a:spcPts val="0"/>
              </a:spcBef>
              <a:buNone/>
              <a:defRPr sz="1400">
                <a:solidFill>
                  <a:schemeClr val="lt1"/>
                </a:solidFill>
                <a:latin typeface="Verdana"/>
                <a:ea typeface="Verdana"/>
                <a:cs typeface="Verdana"/>
                <a:sym typeface="Verdana"/>
              </a:defRPr>
            </a:lvl6pPr>
            <a:lvl7pPr indent="0" lvl="6" marL="0" algn="r">
              <a:spcBef>
                <a:spcPts val="0"/>
              </a:spcBef>
              <a:buNone/>
              <a:defRPr sz="1400">
                <a:solidFill>
                  <a:schemeClr val="lt1"/>
                </a:solidFill>
                <a:latin typeface="Verdana"/>
                <a:ea typeface="Verdana"/>
                <a:cs typeface="Verdana"/>
                <a:sym typeface="Verdana"/>
              </a:defRPr>
            </a:lvl7pPr>
            <a:lvl8pPr indent="0" lvl="7" marL="0" algn="r">
              <a:spcBef>
                <a:spcPts val="0"/>
              </a:spcBef>
              <a:buNone/>
              <a:defRPr sz="1400">
                <a:solidFill>
                  <a:schemeClr val="lt1"/>
                </a:solidFill>
                <a:latin typeface="Verdana"/>
                <a:ea typeface="Verdana"/>
                <a:cs typeface="Verdana"/>
                <a:sym typeface="Verdana"/>
              </a:defRPr>
            </a:lvl8pPr>
            <a:lvl9pPr indent="0" lvl="8" marL="0" algn="r">
              <a:spcBef>
                <a:spcPts val="0"/>
              </a:spcBef>
              <a:buNone/>
              <a:defRPr sz="1400">
                <a:solidFill>
                  <a:schemeClr val="lt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212" name="Google Shape;1212;p178"/>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13" name="Shape 1213"/>
        <p:cNvGrpSpPr/>
        <p:nvPr/>
      </p:nvGrpSpPr>
      <p:grpSpPr>
        <a:xfrm>
          <a:off x="0" y="0"/>
          <a:ext cx="0" cy="0"/>
          <a:chOff x="0" y="0"/>
          <a:chExt cx="0" cy="0"/>
        </a:xfrm>
      </p:grpSpPr>
      <p:sp>
        <p:nvSpPr>
          <p:cNvPr id="1214" name="Google Shape;1214;p17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15" name="Google Shape;1215;p1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sz="2400"/>
            </a:lvl1pPr>
            <a:lvl2pPr indent="-228600" lvl="1" marL="914400" algn="l">
              <a:spcBef>
                <a:spcPts val="400"/>
              </a:spcBef>
              <a:spcAft>
                <a:spcPts val="0"/>
              </a:spcAft>
              <a:buClr>
                <a:schemeClr val="dk1"/>
              </a:buClr>
              <a:buSzPts val="2000"/>
              <a:buFont typeface="Verdana"/>
              <a:buNone/>
              <a:defRPr sz="2000"/>
            </a:lvl2pPr>
            <a:lvl3pPr indent="-228600" lvl="2" marL="1371600" algn="l">
              <a:spcBef>
                <a:spcPts val="360"/>
              </a:spcBef>
              <a:spcAft>
                <a:spcPts val="0"/>
              </a:spcAft>
              <a:buClr>
                <a:schemeClr val="dk1"/>
              </a:buClr>
              <a:buSzPts val="1800"/>
              <a:buFont typeface="Verdana"/>
              <a:buNone/>
              <a:defRPr sz="1800"/>
            </a:lvl3pPr>
            <a:lvl4pPr indent="-228600" lvl="3" marL="1828800" algn="l">
              <a:spcBef>
                <a:spcPts val="320"/>
              </a:spcBef>
              <a:spcAft>
                <a:spcPts val="0"/>
              </a:spcAft>
              <a:buClr>
                <a:schemeClr val="dk1"/>
              </a:buClr>
              <a:buSzPts val="1600"/>
              <a:buFont typeface="Verdana"/>
              <a:buNone/>
              <a:defRPr sz="1600"/>
            </a:lvl4pPr>
            <a:lvl5pPr indent="-228600" lvl="4" marL="2286000" algn="l">
              <a:spcBef>
                <a:spcPts val="320"/>
              </a:spcBef>
              <a:spcAft>
                <a:spcPts val="0"/>
              </a:spcAft>
              <a:buClr>
                <a:schemeClr val="dk1"/>
              </a:buClr>
              <a:buSzPts val="1600"/>
              <a:buFont typeface="Verdan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16" name="Google Shape;1216;p1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7" name="Google Shape;1217;p1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8" name="Google Shape;1218;p1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219" name="Shape 1219"/>
        <p:cNvGrpSpPr/>
        <p:nvPr/>
      </p:nvGrpSpPr>
      <p:grpSpPr>
        <a:xfrm>
          <a:off x="0" y="0"/>
          <a:ext cx="0" cy="0"/>
          <a:chOff x="0" y="0"/>
          <a:chExt cx="0" cy="0"/>
        </a:xfrm>
      </p:grpSpPr>
      <p:sp>
        <p:nvSpPr>
          <p:cNvPr id="1220" name="Google Shape;1220;p180"/>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1" name="Google Shape;1221;p180"/>
          <p:cNvSpPr txBox="1"/>
          <p:nvPr>
            <p:ph idx="1" type="body"/>
          </p:nvPr>
        </p:nvSpPr>
        <p:spPr>
          <a:xfrm>
            <a:off x="457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2" name="Google Shape;1222;p180"/>
          <p:cNvSpPr txBox="1"/>
          <p:nvPr>
            <p:ph idx="2" type="body"/>
          </p:nvPr>
        </p:nvSpPr>
        <p:spPr>
          <a:xfrm>
            <a:off x="4648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3" name="Google Shape;1223;p1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4" name="Google Shape;1224;p1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5" name="Google Shape;1225;p1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226" name="Shape 1226"/>
        <p:cNvGrpSpPr/>
        <p:nvPr/>
      </p:nvGrpSpPr>
      <p:grpSpPr>
        <a:xfrm>
          <a:off x="0" y="0"/>
          <a:ext cx="0" cy="0"/>
          <a:chOff x="0" y="0"/>
          <a:chExt cx="0" cy="0"/>
        </a:xfrm>
      </p:grpSpPr>
      <p:sp>
        <p:nvSpPr>
          <p:cNvPr id="1227" name="Google Shape;1227;p18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8" name="Google Shape;1228;p1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29" name="Google Shape;1229;p1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0" name="Google Shape;1230;p1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31" name="Google Shape;1231;p1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2" name="Google Shape;1232;p1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3" name="Google Shape;1233;p1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4" name="Google Shape;1234;p1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35" name="Shape 1235"/>
        <p:cNvGrpSpPr/>
        <p:nvPr/>
      </p:nvGrpSpPr>
      <p:grpSpPr>
        <a:xfrm>
          <a:off x="0" y="0"/>
          <a:ext cx="0" cy="0"/>
          <a:chOff x="0" y="0"/>
          <a:chExt cx="0" cy="0"/>
        </a:xfrm>
      </p:grpSpPr>
      <p:sp>
        <p:nvSpPr>
          <p:cNvPr id="1236" name="Google Shape;1236;p182"/>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37" name="Google Shape;1237;p1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8" name="Google Shape;1238;p1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9" name="Google Shape;1239;p1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40" name="Shape 1240"/>
        <p:cNvGrpSpPr/>
        <p:nvPr/>
      </p:nvGrpSpPr>
      <p:grpSpPr>
        <a:xfrm>
          <a:off x="0" y="0"/>
          <a:ext cx="0" cy="0"/>
          <a:chOff x="0" y="0"/>
          <a:chExt cx="0" cy="0"/>
        </a:xfrm>
      </p:grpSpPr>
      <p:sp>
        <p:nvSpPr>
          <p:cNvPr id="1241" name="Google Shape;1241;p1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2" name="Google Shape;1242;p1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3" name="Google Shape;1243;p1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6" name="Shape 116"/>
        <p:cNvGrpSpPr/>
        <p:nvPr/>
      </p:nvGrpSpPr>
      <p:grpSpPr>
        <a:xfrm>
          <a:off x="0" y="0"/>
          <a:ext cx="0" cy="0"/>
          <a:chOff x="0" y="0"/>
          <a:chExt cx="0" cy="0"/>
        </a:xfrm>
      </p:grpSpPr>
      <p:sp>
        <p:nvSpPr>
          <p:cNvPr id="117" name="Google Shape;117;p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 name="Google Shape;118;p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9" name="Google Shape;119;p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 name="Google Shape;120;p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1" name="Google Shape;121;p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 name="Google Shape;122;p19"/>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p19"/>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244" name="Shape 1244"/>
        <p:cNvGrpSpPr/>
        <p:nvPr/>
      </p:nvGrpSpPr>
      <p:grpSpPr>
        <a:xfrm>
          <a:off x="0" y="0"/>
          <a:ext cx="0" cy="0"/>
          <a:chOff x="0" y="0"/>
          <a:chExt cx="0" cy="0"/>
        </a:xfrm>
      </p:grpSpPr>
      <p:sp>
        <p:nvSpPr>
          <p:cNvPr id="1245" name="Google Shape;1245;p1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46" name="Google Shape;1246;p1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Verdana"/>
              <a:buChar char="•"/>
              <a:defRPr sz="3200"/>
            </a:lvl1pPr>
            <a:lvl2pPr indent="-406400" lvl="1" marL="914400" algn="l">
              <a:spcBef>
                <a:spcPts val="560"/>
              </a:spcBef>
              <a:spcAft>
                <a:spcPts val="0"/>
              </a:spcAft>
              <a:buClr>
                <a:schemeClr val="dk1"/>
              </a:buClr>
              <a:buSzPts val="2800"/>
              <a:buFont typeface="Verdana"/>
              <a:buChar char="–"/>
              <a:defRPr sz="2800"/>
            </a:lvl2pPr>
            <a:lvl3pPr indent="-381000" lvl="2" marL="1371600" algn="l">
              <a:spcBef>
                <a:spcPts val="480"/>
              </a:spcBef>
              <a:spcAft>
                <a:spcPts val="0"/>
              </a:spcAft>
              <a:buClr>
                <a:schemeClr val="dk1"/>
              </a:buClr>
              <a:buSzPts val="2400"/>
              <a:buFont typeface="Verdana"/>
              <a:buChar char="•"/>
              <a:defRPr sz="2400"/>
            </a:lvl3pPr>
            <a:lvl4pPr indent="-355600" lvl="3" marL="1828800" algn="l">
              <a:spcBef>
                <a:spcPts val="400"/>
              </a:spcBef>
              <a:spcAft>
                <a:spcPts val="0"/>
              </a:spcAft>
              <a:buClr>
                <a:schemeClr val="dk1"/>
              </a:buClr>
              <a:buSzPts val="2000"/>
              <a:buFont typeface="Verdana"/>
              <a:buChar char="–"/>
              <a:defRPr sz="2000"/>
            </a:lvl4pPr>
            <a:lvl5pPr indent="-355600" lvl="4" marL="2286000" algn="l">
              <a:spcBef>
                <a:spcPts val="400"/>
              </a:spcBef>
              <a:spcAft>
                <a:spcPts val="0"/>
              </a:spcAft>
              <a:buClr>
                <a:schemeClr val="dk1"/>
              </a:buClr>
              <a:buSzPts val="2000"/>
              <a:buFont typeface="Verdan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247" name="Google Shape;1247;p1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48" name="Google Shape;1248;p1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9" name="Google Shape;1249;p1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0" name="Google Shape;1250;p1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251" name="Shape 1251"/>
        <p:cNvGrpSpPr/>
        <p:nvPr/>
      </p:nvGrpSpPr>
      <p:grpSpPr>
        <a:xfrm>
          <a:off x="0" y="0"/>
          <a:ext cx="0" cy="0"/>
          <a:chOff x="0" y="0"/>
          <a:chExt cx="0" cy="0"/>
        </a:xfrm>
      </p:grpSpPr>
      <p:sp>
        <p:nvSpPr>
          <p:cNvPr id="1252" name="Google Shape;1252;p1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53" name="Google Shape;1253;p185"/>
          <p:cNvSpPr/>
          <p:nvPr>
            <p:ph idx="2" type="pic"/>
          </p:nvPr>
        </p:nvSpPr>
        <p:spPr>
          <a:xfrm>
            <a:off x="3887788" y="987425"/>
            <a:ext cx="4629150" cy="4873625"/>
          </a:xfrm>
          <a:prstGeom prst="rect">
            <a:avLst/>
          </a:prstGeom>
          <a:noFill/>
          <a:ln>
            <a:noFill/>
          </a:ln>
        </p:spPr>
      </p:sp>
      <p:sp>
        <p:nvSpPr>
          <p:cNvPr id="1254" name="Google Shape;1254;p1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55" name="Google Shape;1255;p1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6" name="Google Shape;1256;p1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7" name="Google Shape;1257;p1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258" name="Shape 1258"/>
        <p:cNvGrpSpPr/>
        <p:nvPr/>
      </p:nvGrpSpPr>
      <p:grpSpPr>
        <a:xfrm>
          <a:off x="0" y="0"/>
          <a:ext cx="0" cy="0"/>
          <a:chOff x="0" y="0"/>
          <a:chExt cx="0" cy="0"/>
        </a:xfrm>
      </p:grpSpPr>
      <p:sp>
        <p:nvSpPr>
          <p:cNvPr id="1259" name="Google Shape;1259;p18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0" name="Google Shape;1260;p186"/>
          <p:cNvSpPr txBox="1"/>
          <p:nvPr>
            <p:ph idx="1" type="body"/>
          </p:nvPr>
        </p:nvSpPr>
        <p:spPr>
          <a:xfrm rot="5400000">
            <a:off x="2062163" y="-434975"/>
            <a:ext cx="5019675"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1" name="Google Shape;1261;p1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2" name="Google Shape;1262;p1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3" name="Google Shape;1263;p1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264" name="Shape 1264"/>
        <p:cNvGrpSpPr/>
        <p:nvPr/>
      </p:nvGrpSpPr>
      <p:grpSpPr>
        <a:xfrm>
          <a:off x="0" y="0"/>
          <a:ext cx="0" cy="0"/>
          <a:chOff x="0" y="0"/>
          <a:chExt cx="0" cy="0"/>
        </a:xfrm>
      </p:grpSpPr>
      <p:sp>
        <p:nvSpPr>
          <p:cNvPr id="1265" name="Google Shape;1265;p187"/>
          <p:cNvSpPr txBox="1"/>
          <p:nvPr>
            <p:ph type="title"/>
          </p:nvPr>
        </p:nvSpPr>
        <p:spPr>
          <a:xfrm rot="5400000">
            <a:off x="4706938" y="2209801"/>
            <a:ext cx="59023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6" name="Google Shape;1266;p187"/>
          <p:cNvSpPr txBox="1"/>
          <p:nvPr>
            <p:ph idx="1" type="body"/>
          </p:nvPr>
        </p:nvSpPr>
        <p:spPr>
          <a:xfrm rot="5400000">
            <a:off x="515938" y="228600"/>
            <a:ext cx="59023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7" name="Google Shape;1267;p1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8" name="Google Shape;1268;p1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9" name="Google Shape;1269;p1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78" name="Shape 1278"/>
        <p:cNvGrpSpPr/>
        <p:nvPr/>
      </p:nvGrpSpPr>
      <p:grpSpPr>
        <a:xfrm>
          <a:off x="0" y="0"/>
          <a:ext cx="0" cy="0"/>
          <a:chOff x="0" y="0"/>
          <a:chExt cx="0" cy="0"/>
        </a:xfrm>
      </p:grpSpPr>
      <p:sp>
        <p:nvSpPr>
          <p:cNvPr id="1279" name="Google Shape;1279;p1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0" name="Google Shape;1280;p1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1" name="Google Shape;1281;p1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282" name="Shape 1282"/>
        <p:cNvGrpSpPr/>
        <p:nvPr/>
      </p:nvGrpSpPr>
      <p:grpSpPr>
        <a:xfrm>
          <a:off x="0" y="0"/>
          <a:ext cx="0" cy="0"/>
          <a:chOff x="0" y="0"/>
          <a:chExt cx="0" cy="0"/>
        </a:xfrm>
      </p:grpSpPr>
      <p:sp>
        <p:nvSpPr>
          <p:cNvPr id="1283" name="Google Shape;1283;p190"/>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4" name="Google Shape;1284;p190"/>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85" name="Google Shape;1285;p1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6" name="Google Shape;1286;p190"/>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7" name="Google Shape;1287;p1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88" name="Google Shape;1288;p190"/>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89" name="Google Shape;1289;p190"/>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90" name="Shape 1290"/>
        <p:cNvGrpSpPr/>
        <p:nvPr/>
      </p:nvGrpSpPr>
      <p:grpSpPr>
        <a:xfrm>
          <a:off x="0" y="0"/>
          <a:ext cx="0" cy="0"/>
          <a:chOff x="0" y="0"/>
          <a:chExt cx="0" cy="0"/>
        </a:xfrm>
      </p:grpSpPr>
      <p:sp>
        <p:nvSpPr>
          <p:cNvPr id="1291" name="Google Shape;1291;p19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2" name="Google Shape;1292;p191"/>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93" name="Google Shape;1293;p1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4" name="Google Shape;1294;p1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5" name="Google Shape;1295;p1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96" name="Shape 1296"/>
        <p:cNvGrpSpPr/>
        <p:nvPr/>
      </p:nvGrpSpPr>
      <p:grpSpPr>
        <a:xfrm>
          <a:off x="0" y="0"/>
          <a:ext cx="0" cy="0"/>
          <a:chOff x="0" y="0"/>
          <a:chExt cx="0" cy="0"/>
        </a:xfrm>
      </p:grpSpPr>
      <p:sp>
        <p:nvSpPr>
          <p:cNvPr id="1297" name="Google Shape;1297;p1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8" name="Google Shape;1298;p1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99" name="Google Shape;1299;p1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0" name="Google Shape;1300;p1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1" name="Google Shape;1301;p1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302" name="Shape 1302"/>
        <p:cNvGrpSpPr/>
        <p:nvPr/>
      </p:nvGrpSpPr>
      <p:grpSpPr>
        <a:xfrm>
          <a:off x="0" y="0"/>
          <a:ext cx="0" cy="0"/>
          <a:chOff x="0" y="0"/>
          <a:chExt cx="0" cy="0"/>
        </a:xfrm>
      </p:grpSpPr>
      <p:sp>
        <p:nvSpPr>
          <p:cNvPr id="1303" name="Google Shape;1303;p1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4" name="Google Shape;1304;p193"/>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5" name="Google Shape;1305;p193"/>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6" name="Google Shape;1306;p1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7" name="Google Shape;1307;p1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8" name="Google Shape;1308;p1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309" name="Shape 1309"/>
        <p:cNvGrpSpPr/>
        <p:nvPr/>
      </p:nvGrpSpPr>
      <p:grpSpPr>
        <a:xfrm>
          <a:off x="0" y="0"/>
          <a:ext cx="0" cy="0"/>
          <a:chOff x="0" y="0"/>
          <a:chExt cx="0" cy="0"/>
        </a:xfrm>
      </p:grpSpPr>
      <p:sp>
        <p:nvSpPr>
          <p:cNvPr id="1310" name="Google Shape;1310;p194"/>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1" name="Google Shape;1311;p1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2" name="Google Shape;1312;p1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3" name="Google Shape;1313;p1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4" name="Google Shape;1314;p1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5" name="Google Shape;1315;p1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6" name="Google Shape;1316;p1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7" name="Google Shape;1317;p1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4" name="Shape 124"/>
        <p:cNvGrpSpPr/>
        <p:nvPr/>
      </p:nvGrpSpPr>
      <p:grpSpPr>
        <a:xfrm>
          <a:off x="0" y="0"/>
          <a:ext cx="0" cy="0"/>
          <a:chOff x="0" y="0"/>
          <a:chExt cx="0" cy="0"/>
        </a:xfrm>
      </p:grpSpPr>
      <p:sp>
        <p:nvSpPr>
          <p:cNvPr id="125" name="Google Shape;125;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 name="Google Shape;126;p20"/>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7" name="Google Shape;127;p20"/>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318" name="Shape 1318"/>
        <p:cNvGrpSpPr/>
        <p:nvPr/>
      </p:nvGrpSpPr>
      <p:grpSpPr>
        <a:xfrm>
          <a:off x="0" y="0"/>
          <a:ext cx="0" cy="0"/>
          <a:chOff x="0" y="0"/>
          <a:chExt cx="0" cy="0"/>
        </a:xfrm>
      </p:grpSpPr>
      <p:sp>
        <p:nvSpPr>
          <p:cNvPr id="1319" name="Google Shape;1319;p19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0" name="Google Shape;1320;p19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1" name="Google Shape;1321;p19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2" name="Google Shape;1322;p19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23" name="Shape 1323"/>
        <p:cNvGrpSpPr/>
        <p:nvPr/>
      </p:nvGrpSpPr>
      <p:grpSpPr>
        <a:xfrm>
          <a:off x="0" y="0"/>
          <a:ext cx="0" cy="0"/>
          <a:chOff x="0" y="0"/>
          <a:chExt cx="0" cy="0"/>
        </a:xfrm>
      </p:grpSpPr>
      <p:sp>
        <p:nvSpPr>
          <p:cNvPr id="1324" name="Google Shape;1324;p1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5" name="Google Shape;1325;p1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26" name="Google Shape;1326;p1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27" name="Google Shape;1327;p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8" name="Google Shape;1328;p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9" name="Google Shape;1329;p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30" name="Shape 1330"/>
        <p:cNvGrpSpPr/>
        <p:nvPr/>
      </p:nvGrpSpPr>
      <p:grpSpPr>
        <a:xfrm>
          <a:off x="0" y="0"/>
          <a:ext cx="0" cy="0"/>
          <a:chOff x="0" y="0"/>
          <a:chExt cx="0" cy="0"/>
        </a:xfrm>
      </p:grpSpPr>
      <p:sp>
        <p:nvSpPr>
          <p:cNvPr id="1331" name="Google Shape;1331;p1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2" name="Google Shape;1332;p197"/>
          <p:cNvSpPr/>
          <p:nvPr>
            <p:ph idx="2" type="pic"/>
          </p:nvPr>
        </p:nvSpPr>
        <p:spPr>
          <a:xfrm>
            <a:off x="3887788" y="987425"/>
            <a:ext cx="4629150" cy="4873625"/>
          </a:xfrm>
          <a:prstGeom prst="rect">
            <a:avLst/>
          </a:prstGeom>
          <a:noFill/>
          <a:ln>
            <a:noFill/>
          </a:ln>
        </p:spPr>
      </p:sp>
      <p:sp>
        <p:nvSpPr>
          <p:cNvPr id="1333" name="Google Shape;1333;p1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34" name="Google Shape;1334;p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5" name="Google Shape;1335;p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6" name="Google Shape;1336;p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337" name="Shape 1337"/>
        <p:cNvGrpSpPr/>
        <p:nvPr/>
      </p:nvGrpSpPr>
      <p:grpSpPr>
        <a:xfrm>
          <a:off x="0" y="0"/>
          <a:ext cx="0" cy="0"/>
          <a:chOff x="0" y="0"/>
          <a:chExt cx="0" cy="0"/>
        </a:xfrm>
      </p:grpSpPr>
      <p:sp>
        <p:nvSpPr>
          <p:cNvPr id="1338" name="Google Shape;1338;p19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9" name="Google Shape;1339;p198"/>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0" name="Google Shape;1340;p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1" name="Google Shape;1341;p19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2" name="Google Shape;1342;p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343" name="Shape 1343"/>
        <p:cNvGrpSpPr/>
        <p:nvPr/>
      </p:nvGrpSpPr>
      <p:grpSpPr>
        <a:xfrm>
          <a:off x="0" y="0"/>
          <a:ext cx="0" cy="0"/>
          <a:chOff x="0" y="0"/>
          <a:chExt cx="0" cy="0"/>
        </a:xfrm>
      </p:grpSpPr>
      <p:sp>
        <p:nvSpPr>
          <p:cNvPr id="1344" name="Google Shape;1344;p199"/>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5" name="Google Shape;1345;p199"/>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6" name="Google Shape;1346;p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7" name="Google Shape;1347;p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8" name="Google Shape;1348;p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349" name="Shape 1349"/>
        <p:cNvGrpSpPr/>
        <p:nvPr/>
      </p:nvGrpSpPr>
      <p:grpSpPr>
        <a:xfrm>
          <a:off x="0" y="0"/>
          <a:ext cx="0" cy="0"/>
          <a:chOff x="0" y="0"/>
          <a:chExt cx="0" cy="0"/>
        </a:xfrm>
      </p:grpSpPr>
      <p:sp>
        <p:nvSpPr>
          <p:cNvPr id="1350" name="Google Shape;1350;p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1" name="Google Shape;1351;p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2" name="Google Shape;1352;p200"/>
          <p:cNvSpPr txBox="1"/>
          <p:nvPr>
            <p:ph idx="2" type="body"/>
          </p:nvPr>
        </p:nvSpPr>
        <p:spPr>
          <a:xfrm>
            <a:off x="4648200" y="1600200"/>
            <a:ext cx="4038600" cy="2189163"/>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3" name="Google Shape;1353;p200"/>
          <p:cNvSpPr txBox="1"/>
          <p:nvPr>
            <p:ph idx="3" type="body"/>
          </p:nvPr>
        </p:nvSpPr>
        <p:spPr>
          <a:xfrm>
            <a:off x="4648200" y="3941763"/>
            <a:ext cx="4038600" cy="2189162"/>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4" name="Google Shape;1354;p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5" name="Google Shape;1355;p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6" name="Google Shape;1356;p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357" name="Shape 1357"/>
        <p:cNvGrpSpPr/>
        <p:nvPr/>
      </p:nvGrpSpPr>
      <p:grpSpPr>
        <a:xfrm>
          <a:off x="0" y="0"/>
          <a:ext cx="0" cy="0"/>
          <a:chOff x="0" y="0"/>
          <a:chExt cx="0" cy="0"/>
        </a:xfrm>
      </p:grpSpPr>
      <p:sp>
        <p:nvSpPr>
          <p:cNvPr id="1358" name="Google Shape;1358;p20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9" name="Google Shape;1359;p201"/>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0" name="Google Shape;1360;p201"/>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1" name="Google Shape;1361;p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2" name="Google Shape;1362;p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3" name="Google Shape;1363;p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371" name="Shape 1371"/>
        <p:cNvGrpSpPr/>
        <p:nvPr/>
      </p:nvGrpSpPr>
      <p:grpSpPr>
        <a:xfrm>
          <a:off x="0" y="0"/>
          <a:ext cx="0" cy="0"/>
          <a:chOff x="0" y="0"/>
          <a:chExt cx="0" cy="0"/>
        </a:xfrm>
      </p:grpSpPr>
      <p:sp>
        <p:nvSpPr>
          <p:cNvPr id="1372" name="Google Shape;1372;p203"/>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cap="none">
                <a:latin typeface="Trebuchet MS"/>
                <a:ea typeface="Trebuchet MS"/>
                <a:cs typeface="Trebuchet MS"/>
                <a:sym typeface="Trebuchet M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3" name="Google Shape;1373;p203"/>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74" name="Google Shape;1374;p203"/>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5" name="Google Shape;1375;p203"/>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6" name="Google Shape;1376;p203"/>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77" name="Shape 1377"/>
        <p:cNvGrpSpPr/>
        <p:nvPr/>
      </p:nvGrpSpPr>
      <p:grpSpPr>
        <a:xfrm>
          <a:off x="0" y="0"/>
          <a:ext cx="0" cy="0"/>
          <a:chOff x="0" y="0"/>
          <a:chExt cx="0" cy="0"/>
        </a:xfrm>
      </p:grpSpPr>
      <p:sp>
        <p:nvSpPr>
          <p:cNvPr id="1378" name="Google Shape;1378;p204"/>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9" name="Google Shape;1379;p204"/>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0" name="Google Shape;1380;p204"/>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1381" name="Shape 1381"/>
        <p:cNvGrpSpPr/>
        <p:nvPr/>
      </p:nvGrpSpPr>
      <p:grpSpPr>
        <a:xfrm>
          <a:off x="0" y="0"/>
          <a:ext cx="0" cy="0"/>
          <a:chOff x="0" y="0"/>
          <a:chExt cx="0" cy="0"/>
        </a:xfrm>
      </p:grpSpPr>
      <p:sp>
        <p:nvSpPr>
          <p:cNvPr id="1382" name="Google Shape;1382;p205"/>
          <p:cNvSpPr/>
          <p:nvPr/>
        </p:nvSpPr>
        <p:spPr>
          <a:xfrm flipH="1">
            <a:off x="0" y="0"/>
            <a:ext cx="9144000" cy="6858000"/>
          </a:xfrm>
          <a:prstGeom prst="rect">
            <a:avLst/>
          </a:prstGeom>
          <a:blipFill rotWithShape="1">
            <a:blip r:embed="rId3">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cxnSp>
        <p:nvCxnSpPr>
          <p:cNvPr id="1383" name="Google Shape;1383;p205"/>
          <p:cNvCxnSpPr/>
          <p:nvPr/>
        </p:nvCxnSpPr>
        <p:spPr>
          <a:xfrm rot="-5400000">
            <a:off x="-2536825" y="3429000"/>
            <a:ext cx="6858000" cy="0"/>
          </a:xfrm>
          <a:prstGeom prst="straightConnector1">
            <a:avLst/>
          </a:prstGeom>
          <a:noFill/>
          <a:ln cap="flat" cmpd="sng" w="11425">
            <a:solidFill>
              <a:srgbClr val="F9F9F9"/>
            </a:solidFill>
            <a:prstDash val="solid"/>
            <a:miter lim="800000"/>
            <a:headEnd len="sm" w="sm" type="none"/>
            <a:tailEnd len="sm" w="sm" type="none"/>
          </a:ln>
        </p:spPr>
      </p:cxnSp>
      <p:sp>
        <p:nvSpPr>
          <p:cNvPr id="1384" name="Google Shape;1384;p205"/>
          <p:cNvSpPr txBox="1"/>
          <p:nvPr>
            <p:ph type="ctrTitle"/>
          </p:nvPr>
        </p:nvSpPr>
        <p:spPr>
          <a:xfrm>
            <a:off x="3366868" y="533400"/>
            <a:ext cx="5105400" cy="2868168"/>
          </a:xfrm>
          <a:prstGeom prst="rect">
            <a:avLst/>
          </a:prstGeom>
          <a:noFill/>
          <a:ln>
            <a:noFill/>
          </a:ln>
        </p:spPr>
        <p:txBody>
          <a:bodyPr anchorCtr="0" anchor="b" bIns="0" lIns="45700" spcFirstLastPara="1" rIns="45700" wrap="square" tIns="0">
            <a:noAutofit/>
          </a:bodyPr>
          <a:lstStyle>
            <a:lvl1pPr lvl="0" algn="r">
              <a:spcBef>
                <a:spcPts val="0"/>
              </a:spcBef>
              <a:spcAft>
                <a:spcPts val="0"/>
              </a:spcAft>
              <a:buSzPts val="1400"/>
              <a:buNone/>
              <a:defRPr b="1"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5" name="Google Shape;1385;p205"/>
          <p:cNvSpPr txBox="1"/>
          <p:nvPr>
            <p:ph idx="1" type="subTitle"/>
          </p:nvPr>
        </p:nvSpPr>
        <p:spPr>
          <a:xfrm>
            <a:off x="3354442" y="3539864"/>
            <a:ext cx="5114778" cy="1101248"/>
          </a:xfrm>
          <a:prstGeom prst="rect">
            <a:avLst/>
          </a:prstGeom>
          <a:noFill/>
          <a:ln>
            <a:noFill/>
          </a:ln>
        </p:spPr>
        <p:txBody>
          <a:bodyPr anchorCtr="0" anchor="t" bIns="0" lIns="45700" spcFirstLastPara="1" rIns="45700" wrap="square" tIns="0">
            <a:noAutofit/>
          </a:bodyPr>
          <a:lstStyle>
            <a:lvl1pPr lvl="0" algn="r">
              <a:spcBef>
                <a:spcPts val="600"/>
              </a:spcBef>
              <a:spcAft>
                <a:spcPts val="0"/>
              </a:spcAft>
              <a:buSzPts val="1606"/>
              <a:buNone/>
              <a:defRPr sz="2200">
                <a:solidFill>
                  <a:srgbClr val="FFFFFF"/>
                </a:solidFill>
              </a:defRPr>
            </a:lvl1pPr>
            <a:lvl2pPr lvl="1" algn="ctr">
              <a:spcBef>
                <a:spcPts val="500"/>
              </a:spcBef>
              <a:spcAft>
                <a:spcPts val="0"/>
              </a:spcAft>
              <a:buSzPts val="1440"/>
              <a:buNone/>
              <a:defRPr/>
            </a:lvl2pPr>
            <a:lvl3pPr lvl="2" algn="ctr">
              <a:spcBef>
                <a:spcPts val="400"/>
              </a:spcBef>
              <a:spcAft>
                <a:spcPts val="0"/>
              </a:spcAft>
              <a:buSzPts val="1080"/>
              <a:buNone/>
              <a:defRPr/>
            </a:lvl3pPr>
            <a:lvl4pPr lvl="3" algn="ctr">
              <a:spcBef>
                <a:spcPts val="360"/>
              </a:spcBef>
              <a:spcAft>
                <a:spcPts val="0"/>
              </a:spcAft>
              <a:buSzPts val="1440"/>
              <a:buNone/>
              <a:defRPr/>
            </a:lvl4pPr>
            <a:lvl5pPr lvl="4" algn="ctr">
              <a:spcBef>
                <a:spcPts val="400"/>
              </a:spcBef>
              <a:spcAft>
                <a:spcPts val="0"/>
              </a:spcAft>
              <a:buSzPts val="1260"/>
              <a:buNone/>
              <a:defRPr/>
            </a:lvl5pPr>
            <a:lvl6pPr lvl="5" algn="ctr">
              <a:spcBef>
                <a:spcPts val="400"/>
              </a:spcBef>
              <a:spcAft>
                <a:spcPts val="0"/>
              </a:spcAft>
              <a:buSzPts val="1440"/>
              <a:buNone/>
              <a:defRPr/>
            </a:lvl6pPr>
            <a:lvl7pPr lvl="6" algn="ctr">
              <a:spcBef>
                <a:spcPts val="360"/>
              </a:spcBef>
              <a:spcAft>
                <a:spcPts val="0"/>
              </a:spcAft>
              <a:buSzPts val="1440"/>
              <a:buNone/>
              <a:defRPr/>
            </a:lvl7pPr>
            <a:lvl8pPr lvl="7" algn="ctr">
              <a:spcBef>
                <a:spcPts val="300"/>
              </a:spcBef>
              <a:spcAft>
                <a:spcPts val="0"/>
              </a:spcAft>
              <a:buSzPts val="1800"/>
              <a:buNone/>
              <a:defRPr/>
            </a:lvl8pPr>
            <a:lvl9pPr lvl="8" algn="ctr">
              <a:spcBef>
                <a:spcPts val="360"/>
              </a:spcBef>
              <a:spcAft>
                <a:spcPts val="0"/>
              </a:spcAft>
              <a:buSzPts val="1800"/>
              <a:buNone/>
              <a:defRPr/>
            </a:lvl9pPr>
          </a:lstStyle>
          <a:p/>
        </p:txBody>
      </p:sp>
      <p:sp>
        <p:nvSpPr>
          <p:cNvPr id="1386" name="Google Shape;1386;p205"/>
          <p:cNvSpPr txBox="1"/>
          <p:nvPr>
            <p:ph idx="10" type="dt"/>
          </p:nvPr>
        </p:nvSpPr>
        <p:spPr>
          <a:xfrm>
            <a:off x="5870575" y="6557963"/>
            <a:ext cx="2003425"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8" name="Shape 128"/>
        <p:cNvGrpSpPr/>
        <p:nvPr/>
      </p:nvGrpSpPr>
      <p:grpSpPr>
        <a:xfrm>
          <a:off x="0" y="0"/>
          <a:ext cx="0" cy="0"/>
          <a:chOff x="0" y="0"/>
          <a:chExt cx="0" cy="0"/>
        </a:xfrm>
      </p:grpSpPr>
      <p:sp>
        <p:nvSpPr>
          <p:cNvPr id="129" name="Google Shape;129;p21"/>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21"/>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87" name="Shape 1387"/>
        <p:cNvGrpSpPr/>
        <p:nvPr/>
      </p:nvGrpSpPr>
      <p:grpSpPr>
        <a:xfrm>
          <a:off x="0" y="0"/>
          <a:ext cx="0" cy="0"/>
          <a:chOff x="0" y="0"/>
          <a:chExt cx="0" cy="0"/>
        </a:xfrm>
      </p:grpSpPr>
      <p:sp>
        <p:nvSpPr>
          <p:cNvPr id="1388" name="Google Shape;1388;p206"/>
          <p:cNvSpPr txBox="1"/>
          <p:nvPr>
            <p:ph type="title"/>
          </p:nvPr>
        </p:nvSpPr>
        <p:spPr>
          <a:xfrm>
            <a:off x="1066800" y="1657065"/>
            <a:ext cx="6255488" cy="1362075"/>
          </a:xfrm>
          <a:prstGeom prst="rect">
            <a:avLst/>
          </a:prstGeom>
          <a:noFill/>
          <a:ln>
            <a:noFill/>
          </a:ln>
        </p:spPr>
        <p:txBody>
          <a:bodyPr anchorCtr="0" anchor="t" bIns="0" lIns="45700" spcFirstLastPara="1" rIns="45700" wrap="square" tIns="0">
            <a:noAutofit/>
          </a:bodyPr>
          <a:lstStyle>
            <a:lvl1pPr lvl="0" algn="r">
              <a:spcBef>
                <a:spcPts val="0"/>
              </a:spcBef>
              <a:spcAft>
                <a:spcPts val="0"/>
              </a:spcAft>
              <a:buClr>
                <a:srgbClr val="FEF7F0"/>
              </a:buClr>
              <a:buSzPts val="4200"/>
              <a:buFont typeface="Trebuchet MS"/>
              <a:buNone/>
              <a:defRPr b="1" sz="42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9" name="Google Shape;1389;p206"/>
          <p:cNvSpPr txBox="1"/>
          <p:nvPr>
            <p:ph idx="1" type="body"/>
          </p:nvPr>
        </p:nvSpPr>
        <p:spPr>
          <a:xfrm>
            <a:off x="1045029" y="3145972"/>
            <a:ext cx="6255488" cy="743507"/>
          </a:xfrm>
          <a:prstGeom prst="rect">
            <a:avLst/>
          </a:prstGeom>
          <a:noFill/>
          <a:ln>
            <a:noFill/>
          </a:ln>
        </p:spPr>
        <p:txBody>
          <a:bodyPr anchorCtr="0" anchor="b" bIns="45700" lIns="91425" spcFirstLastPara="1" rIns="91425" wrap="square" tIns="45700">
            <a:noAutofit/>
          </a:bodyPr>
          <a:lstStyle>
            <a:lvl1pPr indent="-228600" lvl="0" marL="457200" algn="r">
              <a:spcBef>
                <a:spcPts val="600"/>
              </a:spcBef>
              <a:spcAft>
                <a:spcPts val="0"/>
              </a:spcAft>
              <a:buSzPts val="1460"/>
              <a:buNone/>
              <a:defRPr sz="2000">
                <a:solidFill>
                  <a:schemeClr val="dk1"/>
                </a:solidFill>
              </a:defRPr>
            </a:lvl1pPr>
            <a:lvl2pPr indent="-228600" lvl="1" marL="914400" algn="l">
              <a:spcBef>
                <a:spcPts val="500"/>
              </a:spcBef>
              <a:spcAft>
                <a:spcPts val="0"/>
              </a:spcAft>
              <a:buSzPts val="1440"/>
              <a:buNone/>
              <a:defRPr sz="1800">
                <a:solidFill>
                  <a:srgbClr val="888888"/>
                </a:solidFill>
              </a:defRPr>
            </a:lvl2pPr>
            <a:lvl3pPr indent="-228600" lvl="2" marL="1371600" algn="l">
              <a:spcBef>
                <a:spcPts val="400"/>
              </a:spcBef>
              <a:spcAft>
                <a:spcPts val="0"/>
              </a:spcAft>
              <a:buSzPts val="960"/>
              <a:buNone/>
              <a:defRPr sz="1600">
                <a:solidFill>
                  <a:srgbClr val="888888"/>
                </a:solidFill>
              </a:defRPr>
            </a:lvl3pPr>
            <a:lvl4pPr indent="-228600" lvl="3" marL="1828800" algn="l">
              <a:spcBef>
                <a:spcPts val="280"/>
              </a:spcBef>
              <a:spcAft>
                <a:spcPts val="0"/>
              </a:spcAft>
              <a:buSzPts val="1120"/>
              <a:buNone/>
              <a:defRPr sz="1400">
                <a:solidFill>
                  <a:srgbClr val="888888"/>
                </a:solidFill>
              </a:defRPr>
            </a:lvl4pPr>
            <a:lvl5pPr indent="-228600" lvl="4" marL="2286000" algn="l">
              <a:spcBef>
                <a:spcPts val="400"/>
              </a:spcBef>
              <a:spcAft>
                <a:spcPts val="0"/>
              </a:spcAft>
              <a:buSzPts val="980"/>
              <a:buNone/>
              <a:defRPr sz="1400">
                <a:solidFill>
                  <a:srgbClr val="888888"/>
                </a:solidFill>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0" name="Google Shape;1390;p206"/>
          <p:cNvSpPr txBox="1"/>
          <p:nvPr>
            <p:ph idx="10" type="dt"/>
          </p:nvPr>
        </p:nvSpPr>
        <p:spPr>
          <a:xfrm>
            <a:off x="4724400" y="6556375"/>
            <a:ext cx="2001838" cy="227013"/>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1" name="Google Shape;1391;p206"/>
          <p:cNvSpPr txBox="1"/>
          <p:nvPr>
            <p:ph idx="11" type="ftr"/>
          </p:nvPr>
        </p:nvSpPr>
        <p:spPr>
          <a:xfrm>
            <a:off x="1735138" y="6556375"/>
            <a:ext cx="2895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2" name="Google Shape;1392;p206"/>
          <p:cNvSpPr txBox="1"/>
          <p:nvPr>
            <p:ph idx="12" type="sldNum"/>
          </p:nvPr>
        </p:nvSpPr>
        <p:spPr>
          <a:xfrm>
            <a:off x="6734175" y="6554788"/>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393" name="Shape 1393"/>
        <p:cNvGrpSpPr/>
        <p:nvPr/>
      </p:nvGrpSpPr>
      <p:grpSpPr>
        <a:xfrm>
          <a:off x="0" y="0"/>
          <a:ext cx="0" cy="0"/>
          <a:chOff x="0" y="0"/>
          <a:chExt cx="0" cy="0"/>
        </a:xfrm>
      </p:grpSpPr>
      <p:sp>
        <p:nvSpPr>
          <p:cNvPr id="1394" name="Google Shape;1394;p207"/>
          <p:cNvSpPr txBox="1"/>
          <p:nvPr>
            <p:ph type="title"/>
          </p:nvPr>
        </p:nvSpPr>
        <p:spPr>
          <a:xfrm>
            <a:off x="544286" y="330925"/>
            <a:ext cx="8371114"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5" name="Google Shape;1395;p207"/>
          <p:cNvSpPr txBox="1"/>
          <p:nvPr>
            <p:ph idx="1" type="body"/>
          </p:nvPr>
        </p:nvSpPr>
        <p:spPr>
          <a:xfrm>
            <a:off x="555172" y="968829"/>
            <a:ext cx="4060371" cy="5146449"/>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6" name="Google Shape;1396;p207"/>
          <p:cNvSpPr txBox="1"/>
          <p:nvPr>
            <p:ph idx="2" type="body"/>
          </p:nvPr>
        </p:nvSpPr>
        <p:spPr>
          <a:xfrm>
            <a:off x="4735286" y="968829"/>
            <a:ext cx="4172275" cy="5179106"/>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7" name="Google Shape;1397;p207"/>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8" name="Google Shape;1398;p207"/>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9" name="Google Shape;1399;p207"/>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00" name="Shape 1400"/>
        <p:cNvGrpSpPr/>
        <p:nvPr/>
      </p:nvGrpSpPr>
      <p:grpSpPr>
        <a:xfrm>
          <a:off x="0" y="0"/>
          <a:ext cx="0" cy="0"/>
          <a:chOff x="0" y="0"/>
          <a:chExt cx="0" cy="0"/>
        </a:xfrm>
      </p:grpSpPr>
      <p:sp>
        <p:nvSpPr>
          <p:cNvPr id="1401" name="Google Shape;1401;p208"/>
          <p:cNvSpPr txBox="1"/>
          <p:nvPr>
            <p:ph type="title"/>
          </p:nvPr>
        </p:nvSpPr>
        <p:spPr>
          <a:xfrm>
            <a:off x="457200" y="320040"/>
            <a:ext cx="7242048"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2" name="Google Shape;1402;p208"/>
          <p:cNvSpPr txBox="1"/>
          <p:nvPr>
            <p:ph idx="1" type="body"/>
          </p:nvPr>
        </p:nvSpPr>
        <p:spPr>
          <a:xfrm>
            <a:off x="457200"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3" name="Google Shape;1403;p208"/>
          <p:cNvSpPr txBox="1"/>
          <p:nvPr>
            <p:ph idx="2" type="body"/>
          </p:nvPr>
        </p:nvSpPr>
        <p:spPr>
          <a:xfrm>
            <a:off x="4178808"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4" name="Google Shape;1404;p208"/>
          <p:cNvSpPr txBox="1"/>
          <p:nvPr>
            <p:ph idx="3" type="body"/>
          </p:nvPr>
        </p:nvSpPr>
        <p:spPr>
          <a:xfrm>
            <a:off x="457200" y="968829"/>
            <a:ext cx="3520440" cy="4857811"/>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5" name="Google Shape;1405;p208"/>
          <p:cNvSpPr txBox="1"/>
          <p:nvPr>
            <p:ph idx="4" type="body"/>
          </p:nvPr>
        </p:nvSpPr>
        <p:spPr>
          <a:xfrm>
            <a:off x="4178808" y="979714"/>
            <a:ext cx="3520440" cy="4846926"/>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6" name="Google Shape;1406;p208"/>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7" name="Google Shape;1407;p208"/>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8" name="Google Shape;1408;p208"/>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09" name="Shape 1409"/>
        <p:cNvGrpSpPr/>
        <p:nvPr/>
      </p:nvGrpSpPr>
      <p:grpSpPr>
        <a:xfrm>
          <a:off x="0" y="0"/>
          <a:ext cx="0" cy="0"/>
          <a:chOff x="0" y="0"/>
          <a:chExt cx="0" cy="0"/>
        </a:xfrm>
      </p:grpSpPr>
      <p:sp>
        <p:nvSpPr>
          <p:cNvPr id="1410" name="Google Shape;1410;p209"/>
          <p:cNvSpPr txBox="1"/>
          <p:nvPr>
            <p:ph type="title"/>
          </p:nvPr>
        </p:nvSpPr>
        <p:spPr>
          <a:xfrm>
            <a:off x="457199" y="320040"/>
            <a:ext cx="8490857" cy="463731"/>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1" name="Google Shape;1411;p209"/>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2" name="Google Shape;1412;p209"/>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3" name="Google Shape;1413;p209"/>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14" name="Shape 1414"/>
        <p:cNvGrpSpPr/>
        <p:nvPr/>
      </p:nvGrpSpPr>
      <p:grpSpPr>
        <a:xfrm>
          <a:off x="0" y="0"/>
          <a:ext cx="0" cy="0"/>
          <a:chOff x="0" y="0"/>
          <a:chExt cx="0" cy="0"/>
        </a:xfrm>
      </p:grpSpPr>
      <p:sp>
        <p:nvSpPr>
          <p:cNvPr id="1415" name="Google Shape;1415;p210"/>
          <p:cNvSpPr txBox="1"/>
          <p:nvPr>
            <p:ph type="title"/>
          </p:nvPr>
        </p:nvSpPr>
        <p:spPr>
          <a:xfrm>
            <a:off x="457200" y="228600"/>
            <a:ext cx="5897880" cy="117348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2400"/>
              <a:buFont typeface="Trebuchet MS"/>
              <a:buNone/>
              <a:defRPr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6" name="Google Shape;1416;p210"/>
          <p:cNvSpPr txBox="1"/>
          <p:nvPr>
            <p:ph idx="1" type="body"/>
          </p:nvPr>
        </p:nvSpPr>
        <p:spPr>
          <a:xfrm>
            <a:off x="457200" y="1497416"/>
            <a:ext cx="5897880" cy="602512"/>
          </a:xfrm>
          <a:prstGeom prst="rect">
            <a:avLst/>
          </a:prstGeom>
          <a:noFill/>
          <a:ln>
            <a:noFill/>
          </a:ln>
        </p:spPr>
        <p:txBody>
          <a:bodyPr anchorCtr="0" anchor="t" bIns="0" lIns="45700" spcFirstLastPara="1" rIns="0" wrap="square" tIns="0">
            <a:normAutofit/>
          </a:bodyPr>
          <a:lstStyle>
            <a:lvl1pPr indent="-228600" lvl="0" marL="457200" algn="l">
              <a:spcBef>
                <a:spcPts val="0"/>
              </a:spcBef>
              <a:spcAft>
                <a:spcPts val="0"/>
              </a:spcAft>
              <a:buSzPts val="1022"/>
              <a:buNone/>
              <a:defRPr sz="1400"/>
            </a:lvl1pPr>
            <a:lvl2pPr indent="-228600" lvl="1" marL="914400" algn="l">
              <a:spcBef>
                <a:spcPts val="500"/>
              </a:spcBef>
              <a:spcAft>
                <a:spcPts val="0"/>
              </a:spcAft>
              <a:buSzPts val="960"/>
              <a:buNone/>
              <a:defRPr sz="1200"/>
            </a:lvl2pPr>
            <a:lvl3pPr indent="-228600" lvl="2" marL="1371600" algn="l">
              <a:spcBef>
                <a:spcPts val="400"/>
              </a:spcBef>
              <a:spcAft>
                <a:spcPts val="0"/>
              </a:spcAft>
              <a:buSzPts val="600"/>
              <a:buNone/>
              <a:defRPr sz="1000"/>
            </a:lvl3pPr>
            <a:lvl4pPr indent="-228600" lvl="3" marL="1828800" algn="l">
              <a:spcBef>
                <a:spcPts val="180"/>
              </a:spcBef>
              <a:spcAft>
                <a:spcPts val="0"/>
              </a:spcAft>
              <a:buSzPts val="720"/>
              <a:buNone/>
              <a:defRPr sz="900"/>
            </a:lvl4pPr>
            <a:lvl5pPr indent="-228600" lvl="4" marL="2286000" algn="l">
              <a:spcBef>
                <a:spcPts val="400"/>
              </a:spcBef>
              <a:spcAft>
                <a:spcPts val="0"/>
              </a:spcAft>
              <a:buSzPts val="630"/>
              <a:buNone/>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7" name="Google Shape;1417;p210"/>
          <p:cNvSpPr txBox="1"/>
          <p:nvPr>
            <p:ph idx="2" type="body"/>
          </p:nvPr>
        </p:nvSpPr>
        <p:spPr>
          <a:xfrm>
            <a:off x="457200" y="2133600"/>
            <a:ext cx="7239000" cy="4371752"/>
          </a:xfrm>
          <a:prstGeom prst="rect">
            <a:avLst/>
          </a:prstGeom>
          <a:noFill/>
          <a:ln>
            <a:noFill/>
          </a:ln>
        </p:spPr>
        <p:txBody>
          <a:bodyPr anchorCtr="0" anchor="t" bIns="45700" lIns="91425" spcFirstLastPara="1" rIns="91425" wrap="square" tIns="45700">
            <a:noAutofit/>
          </a:bodyPr>
          <a:lstStyle>
            <a:lvl1pPr indent="-376936" lvl="0" marL="457200" algn="l">
              <a:spcBef>
                <a:spcPts val="600"/>
              </a:spcBef>
              <a:spcAft>
                <a:spcPts val="0"/>
              </a:spcAft>
              <a:buSzPts val="2336"/>
              <a:buChar char="⦿"/>
              <a:defRPr sz="3200"/>
            </a:lvl1pPr>
            <a:lvl2pPr indent="-370840" lvl="1" marL="914400" algn="l">
              <a:spcBef>
                <a:spcPts val="500"/>
              </a:spcBef>
              <a:spcAft>
                <a:spcPts val="0"/>
              </a:spcAft>
              <a:buSzPts val="2240"/>
              <a:buChar char="◼"/>
              <a:defRPr sz="2800"/>
            </a:lvl2pPr>
            <a:lvl3pPr indent="-320039" lvl="2" marL="1371600" algn="l">
              <a:spcBef>
                <a:spcPts val="400"/>
              </a:spcBef>
              <a:spcAft>
                <a:spcPts val="0"/>
              </a:spcAft>
              <a:buSzPts val="1440"/>
              <a:buChar char="🞆"/>
              <a:defRPr sz="2400"/>
            </a:lvl3pPr>
            <a:lvl4pPr indent="-330200" lvl="3" marL="1828800" algn="l">
              <a:spcBef>
                <a:spcPts val="400"/>
              </a:spcBef>
              <a:spcAft>
                <a:spcPts val="0"/>
              </a:spcAft>
              <a:buSzPts val="1600"/>
              <a:buChar char="⚫"/>
              <a:defRPr sz="2000"/>
            </a:lvl4pPr>
            <a:lvl5pPr indent="-317500" lvl="4" marL="2286000" algn="l">
              <a:spcBef>
                <a:spcPts val="400"/>
              </a:spcBef>
              <a:spcAft>
                <a:spcPts val="0"/>
              </a:spcAft>
              <a:buSzPts val="1400"/>
              <a:buChar char="◉"/>
              <a:defRPr sz="20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8" name="Google Shape;1418;p210"/>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9" name="Google Shape;1419;p210"/>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0" name="Google Shape;1420;p210"/>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bg>
      <p:bgPr>
        <a:blipFill>
          <a:blip r:embed="rId2">
            <a:alphaModFix/>
          </a:blip>
          <a:stretch>
            <a:fillRect/>
          </a:stretch>
        </a:blipFill>
      </p:bgPr>
    </p:bg>
    <p:spTree>
      <p:nvGrpSpPr>
        <p:cNvPr id="1421" name="Shape 1421"/>
        <p:cNvGrpSpPr/>
        <p:nvPr/>
      </p:nvGrpSpPr>
      <p:grpSpPr>
        <a:xfrm>
          <a:off x="0" y="0"/>
          <a:ext cx="0" cy="0"/>
          <a:chOff x="0" y="0"/>
          <a:chExt cx="0" cy="0"/>
        </a:xfrm>
      </p:grpSpPr>
      <p:sp>
        <p:nvSpPr>
          <p:cNvPr id="1422" name="Google Shape;1422;p211"/>
          <p:cNvSpPr/>
          <p:nvPr/>
        </p:nvSpPr>
        <p:spPr>
          <a:xfrm rot="-360000">
            <a:off x="598488" y="1004888"/>
            <a:ext cx="4319587" cy="4311650"/>
          </a:xfrm>
          <a:prstGeom prst="rect">
            <a:avLst/>
          </a:prstGeom>
          <a:solidFill>
            <a:srgbClr val="FAFAFA"/>
          </a:solidFill>
          <a:ln cap="rnd" cmpd="sng" w="9525">
            <a:solidFill>
              <a:srgbClr val="EAEAEA"/>
            </a:solidFill>
            <a:prstDash val="solid"/>
            <a:round/>
            <a:headEnd len="sm" w="sm" type="none"/>
            <a:tailEnd len="sm" w="sm" type="none"/>
          </a:ln>
          <a:effectLst>
            <a:outerShdw blurRad="25000" rotWithShape="0" algn="t"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3" name="Google Shape;1423;p211"/>
          <p:cNvSpPr/>
          <p:nvPr/>
        </p:nvSpPr>
        <p:spPr>
          <a:xfrm rot="-180000">
            <a:off x="596900" y="998538"/>
            <a:ext cx="4319588" cy="4313237"/>
          </a:xfrm>
          <a:prstGeom prst="rect">
            <a:avLst/>
          </a:prstGeom>
          <a:solidFill>
            <a:srgbClr val="FAFAFA"/>
          </a:solidFill>
          <a:ln cap="rnd" cmpd="sng" w="9525">
            <a:solidFill>
              <a:srgbClr val="EAEAEA"/>
            </a:solidFill>
            <a:prstDash val="solid"/>
            <a:round/>
            <a:headEnd len="sm" w="sm" type="none"/>
            <a:tailEnd len="sm" w="sm" type="none"/>
          </a:ln>
          <a:effectLst>
            <a:outerShdw blurRad="28000" rotWithShape="0" algn="tl"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4" name="Google Shape;1424;p211"/>
          <p:cNvSpPr txBox="1"/>
          <p:nvPr>
            <p:ph type="title"/>
          </p:nvPr>
        </p:nvSpPr>
        <p:spPr>
          <a:xfrm>
            <a:off x="5389098" y="1143000"/>
            <a:ext cx="3429000" cy="205740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3000"/>
              <a:buFont typeface="Trebuchet MS"/>
              <a:buNone/>
              <a:defRPr b="1" sz="3000">
                <a:solidFill>
                  <a:srgbClr val="FEF7F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5" name="Google Shape;1425;p211"/>
          <p:cNvSpPr txBox="1"/>
          <p:nvPr>
            <p:ph idx="1" type="body"/>
          </p:nvPr>
        </p:nvSpPr>
        <p:spPr>
          <a:xfrm>
            <a:off x="5389098" y="3283634"/>
            <a:ext cx="3429000" cy="1920240"/>
          </a:xfrm>
          <a:prstGeom prst="rect">
            <a:avLst/>
          </a:prstGeom>
          <a:noFill/>
          <a:ln>
            <a:noFill/>
          </a:ln>
        </p:spPr>
        <p:txBody>
          <a:bodyPr anchorCtr="0" anchor="t" bIns="0" lIns="82275" spcFirstLastPara="1" rIns="0" wrap="square" tIns="0">
            <a:normAutofit/>
          </a:bodyPr>
          <a:lstStyle>
            <a:lvl1pPr indent="-228600" lvl="0" marL="457200" algn="l">
              <a:lnSpc>
                <a:spcPct val="100000"/>
              </a:lnSpc>
              <a:spcBef>
                <a:spcPts val="0"/>
              </a:spcBef>
              <a:spcAft>
                <a:spcPts val="0"/>
              </a:spcAft>
              <a:buSzPts val="1022"/>
              <a:buFont typeface="Trebuchet MS"/>
              <a:buNone/>
              <a:defRPr sz="1400">
                <a:solidFill>
                  <a:schemeClr val="lt1"/>
                </a:solidFill>
              </a:defRPr>
            </a:lvl1pPr>
            <a:lvl2pPr indent="-289560" lvl="1" marL="914400" algn="l">
              <a:spcBef>
                <a:spcPts val="500"/>
              </a:spcBef>
              <a:spcAft>
                <a:spcPts val="0"/>
              </a:spcAft>
              <a:buSzPts val="960"/>
              <a:buChar char="◼"/>
              <a:defRPr sz="1200"/>
            </a:lvl2pPr>
            <a:lvl3pPr indent="-266700" lvl="2" marL="1371600" algn="l">
              <a:spcBef>
                <a:spcPts val="400"/>
              </a:spcBef>
              <a:spcAft>
                <a:spcPts val="0"/>
              </a:spcAft>
              <a:buSzPts val="600"/>
              <a:buChar char="🞆"/>
              <a:defRPr sz="1000"/>
            </a:lvl3pPr>
            <a:lvl4pPr indent="-274319" lvl="3" marL="1828800" algn="l">
              <a:spcBef>
                <a:spcPts val="180"/>
              </a:spcBef>
              <a:spcAft>
                <a:spcPts val="0"/>
              </a:spcAft>
              <a:buSzPts val="720"/>
              <a:buChar char="⚫"/>
              <a:defRPr sz="900"/>
            </a:lvl4pPr>
            <a:lvl5pPr indent="-268604" lvl="4" marL="2286000" algn="l">
              <a:spcBef>
                <a:spcPts val="400"/>
              </a:spcBef>
              <a:spcAft>
                <a:spcPts val="0"/>
              </a:spcAft>
              <a:buSzPts val="630"/>
              <a:buChar char="◉"/>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26" name="Google Shape;1426;p211"/>
          <p:cNvSpPr/>
          <p:nvPr>
            <p:ph idx="2" type="pic"/>
          </p:nvPr>
        </p:nvSpPr>
        <p:spPr>
          <a:xfrm>
            <a:off x="663682" y="1041002"/>
            <a:ext cx="4206240" cy="4206240"/>
          </a:xfrm>
          <a:prstGeom prst="rect">
            <a:avLst/>
          </a:prstGeom>
          <a:solidFill>
            <a:srgbClr val="812D70"/>
          </a:solidFill>
          <a:ln cap="flat" cmpd="sng" w="107950">
            <a:solidFill>
              <a:srgbClr val="FFFFFF"/>
            </a:solidFill>
            <a:prstDash val="solid"/>
            <a:miter lim="800000"/>
            <a:headEnd len="sm" w="sm" type="none"/>
            <a:tailEnd len="sm" w="sm" type="none"/>
          </a:ln>
          <a:effectLst>
            <a:outerShdw blurRad="44450" rotWithShape="0" algn="tl" dir="5400000" dist="3810">
              <a:srgbClr val="000000">
                <a:alpha val="60000"/>
              </a:srgbClr>
            </a:outerShdw>
          </a:effectLst>
        </p:spPr>
      </p:sp>
      <p:sp>
        <p:nvSpPr>
          <p:cNvPr id="1427" name="Google Shape;1427;p211"/>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8" name="Google Shape;1428;p211"/>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9" name="Google Shape;1429;p211"/>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lt2"/>
                </a:solidFill>
                <a:latin typeface="Trebuchet MS"/>
                <a:ea typeface="Trebuchet MS"/>
                <a:cs typeface="Trebuchet MS"/>
                <a:sym typeface="Trebuchet MS"/>
              </a:defRPr>
            </a:lvl1pPr>
            <a:lvl2pPr indent="0" lvl="1" marL="0" algn="r">
              <a:spcBef>
                <a:spcPts val="0"/>
              </a:spcBef>
              <a:buNone/>
              <a:defRPr sz="1100">
                <a:solidFill>
                  <a:schemeClr val="lt2"/>
                </a:solidFill>
                <a:latin typeface="Trebuchet MS"/>
                <a:ea typeface="Trebuchet MS"/>
                <a:cs typeface="Trebuchet MS"/>
                <a:sym typeface="Trebuchet MS"/>
              </a:defRPr>
            </a:lvl2pPr>
            <a:lvl3pPr indent="0" lvl="2" marL="0" algn="r">
              <a:spcBef>
                <a:spcPts val="0"/>
              </a:spcBef>
              <a:buNone/>
              <a:defRPr sz="1100">
                <a:solidFill>
                  <a:schemeClr val="lt2"/>
                </a:solidFill>
                <a:latin typeface="Trebuchet MS"/>
                <a:ea typeface="Trebuchet MS"/>
                <a:cs typeface="Trebuchet MS"/>
                <a:sym typeface="Trebuchet MS"/>
              </a:defRPr>
            </a:lvl3pPr>
            <a:lvl4pPr indent="0" lvl="3" marL="0" algn="r">
              <a:spcBef>
                <a:spcPts val="0"/>
              </a:spcBef>
              <a:buNone/>
              <a:defRPr sz="1100">
                <a:solidFill>
                  <a:schemeClr val="lt2"/>
                </a:solidFill>
                <a:latin typeface="Trebuchet MS"/>
                <a:ea typeface="Trebuchet MS"/>
                <a:cs typeface="Trebuchet MS"/>
                <a:sym typeface="Trebuchet MS"/>
              </a:defRPr>
            </a:lvl4pPr>
            <a:lvl5pPr indent="0" lvl="4" marL="0" algn="r">
              <a:spcBef>
                <a:spcPts val="0"/>
              </a:spcBef>
              <a:buNone/>
              <a:defRPr sz="1100">
                <a:solidFill>
                  <a:schemeClr val="lt2"/>
                </a:solidFill>
                <a:latin typeface="Trebuchet MS"/>
                <a:ea typeface="Trebuchet MS"/>
                <a:cs typeface="Trebuchet MS"/>
                <a:sym typeface="Trebuchet MS"/>
              </a:defRPr>
            </a:lvl5pPr>
            <a:lvl6pPr indent="0" lvl="5" marL="0" algn="r">
              <a:spcBef>
                <a:spcPts val="0"/>
              </a:spcBef>
              <a:buNone/>
              <a:defRPr sz="1100">
                <a:solidFill>
                  <a:schemeClr val="lt2"/>
                </a:solidFill>
                <a:latin typeface="Trebuchet MS"/>
                <a:ea typeface="Trebuchet MS"/>
                <a:cs typeface="Trebuchet MS"/>
                <a:sym typeface="Trebuchet MS"/>
              </a:defRPr>
            </a:lvl6pPr>
            <a:lvl7pPr indent="0" lvl="6" marL="0" algn="r">
              <a:spcBef>
                <a:spcPts val="0"/>
              </a:spcBef>
              <a:buNone/>
              <a:defRPr sz="1100">
                <a:solidFill>
                  <a:schemeClr val="lt2"/>
                </a:solidFill>
                <a:latin typeface="Trebuchet MS"/>
                <a:ea typeface="Trebuchet MS"/>
                <a:cs typeface="Trebuchet MS"/>
                <a:sym typeface="Trebuchet MS"/>
              </a:defRPr>
            </a:lvl7pPr>
            <a:lvl8pPr indent="0" lvl="7" marL="0" algn="r">
              <a:spcBef>
                <a:spcPts val="0"/>
              </a:spcBef>
              <a:buNone/>
              <a:defRPr sz="1100">
                <a:solidFill>
                  <a:schemeClr val="lt2"/>
                </a:solidFill>
                <a:latin typeface="Trebuchet MS"/>
                <a:ea typeface="Trebuchet MS"/>
                <a:cs typeface="Trebuchet MS"/>
                <a:sym typeface="Trebuchet MS"/>
              </a:defRPr>
            </a:lvl8pPr>
            <a:lvl9pPr indent="0" lvl="8" marL="0" algn="r">
              <a:spcBef>
                <a:spcPts val="0"/>
              </a:spcBef>
              <a:buNone/>
              <a:defRPr sz="1100">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430" name="Shape 1430"/>
        <p:cNvGrpSpPr/>
        <p:nvPr/>
      </p:nvGrpSpPr>
      <p:grpSpPr>
        <a:xfrm>
          <a:off x="0" y="0"/>
          <a:ext cx="0" cy="0"/>
          <a:chOff x="0" y="0"/>
          <a:chExt cx="0" cy="0"/>
        </a:xfrm>
      </p:grpSpPr>
      <p:sp>
        <p:nvSpPr>
          <p:cNvPr id="1431" name="Google Shape;1431;p21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2" name="Google Shape;1432;p212"/>
          <p:cNvSpPr txBox="1"/>
          <p:nvPr>
            <p:ph idx="1" type="body"/>
          </p:nvPr>
        </p:nvSpPr>
        <p:spPr>
          <a:xfrm rot="5400000">
            <a:off x="2012950" y="-446087"/>
            <a:ext cx="5553075" cy="8251825"/>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3" name="Google Shape;1433;p21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4" name="Google Shape;1434;p21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5" name="Google Shape;1435;p21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436" name="Shape 1436"/>
        <p:cNvGrpSpPr/>
        <p:nvPr/>
      </p:nvGrpSpPr>
      <p:grpSpPr>
        <a:xfrm>
          <a:off x="0" y="0"/>
          <a:ext cx="0" cy="0"/>
          <a:chOff x="0" y="0"/>
          <a:chExt cx="0" cy="0"/>
        </a:xfrm>
      </p:grpSpPr>
      <p:sp>
        <p:nvSpPr>
          <p:cNvPr id="1437" name="Google Shape;1437;p213"/>
          <p:cNvSpPr txBox="1"/>
          <p:nvPr>
            <p:ph type="title"/>
          </p:nvPr>
        </p:nvSpPr>
        <p:spPr>
          <a:xfrm rot="5400000">
            <a:off x="4389438" y="2438718"/>
            <a:ext cx="5851525" cy="1524000"/>
          </a:xfrm>
          <a:prstGeom prst="rect">
            <a:avLst/>
          </a:prstGeom>
          <a:noFill/>
          <a:ln>
            <a:noFill/>
          </a:ln>
        </p:spPr>
        <p:txBody>
          <a:bodyPr anchorCtr="0" anchor="t"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8" name="Google Shape;1438;p213"/>
          <p:cNvSpPr txBox="1"/>
          <p:nvPr>
            <p:ph idx="1" type="body"/>
          </p:nvPr>
        </p:nvSpPr>
        <p:spPr>
          <a:xfrm rot="5400000">
            <a:off x="541338" y="190504"/>
            <a:ext cx="5851525" cy="6019800"/>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9" name="Google Shape;1439;p213"/>
          <p:cNvSpPr txBox="1"/>
          <p:nvPr>
            <p:ph idx="10" type="dt"/>
          </p:nvPr>
        </p:nvSpPr>
        <p:spPr>
          <a:xfrm>
            <a:off x="4243388"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0" name="Google Shape;1440;p213"/>
          <p:cNvSpPr txBox="1"/>
          <p:nvPr>
            <p:ph idx="11" type="ftr"/>
          </p:nvPr>
        </p:nvSpPr>
        <p:spPr>
          <a:xfrm>
            <a:off x="457200" y="6556375"/>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1" name="Google Shape;1441;p213"/>
          <p:cNvSpPr txBox="1"/>
          <p:nvPr>
            <p:ph idx="12" type="sldNum"/>
          </p:nvPr>
        </p:nvSpPr>
        <p:spPr>
          <a:xfrm>
            <a:off x="6254750" y="6553200"/>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48" name="Shape 1448"/>
        <p:cNvGrpSpPr/>
        <p:nvPr/>
      </p:nvGrpSpPr>
      <p:grpSpPr>
        <a:xfrm>
          <a:off x="0" y="0"/>
          <a:ext cx="0" cy="0"/>
          <a:chOff x="0" y="0"/>
          <a:chExt cx="0" cy="0"/>
        </a:xfrm>
      </p:grpSpPr>
      <p:sp>
        <p:nvSpPr>
          <p:cNvPr id="1449" name="Google Shape;1449;p2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0" name="Google Shape;1450;p2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51" name="Google Shape;1451;p2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2" name="Google Shape;1452;p2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3" name="Google Shape;1453;p2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54" name="Shape 1454"/>
        <p:cNvGrpSpPr/>
        <p:nvPr/>
      </p:nvGrpSpPr>
      <p:grpSpPr>
        <a:xfrm>
          <a:off x="0" y="0"/>
          <a:ext cx="0" cy="0"/>
          <a:chOff x="0" y="0"/>
          <a:chExt cx="0" cy="0"/>
        </a:xfrm>
      </p:grpSpPr>
      <p:sp>
        <p:nvSpPr>
          <p:cNvPr id="1455" name="Google Shape;1455;p21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6" name="Google Shape;1456;p21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457" name="Google Shape;1457;p2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8" name="Google Shape;1458;p2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9" name="Google Shape;1459;p2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1" name="Shape 21"/>
        <p:cNvGrpSpPr/>
        <p:nvPr/>
      </p:nvGrpSpPr>
      <p:grpSpPr>
        <a:xfrm>
          <a:off x="0" y="0"/>
          <a:ext cx="0" cy="0"/>
          <a:chOff x="0" y="0"/>
          <a:chExt cx="0" cy="0"/>
        </a:xfrm>
      </p:grpSpPr>
      <p:sp>
        <p:nvSpPr>
          <p:cNvPr id="22" name="Google Shape;22;p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 name="Google Shape;23;p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Times New Roman"/>
              <a:buNone/>
              <a:defRPr sz="2400"/>
            </a:lvl1pPr>
            <a:lvl2pPr lvl="1" algn="ctr">
              <a:spcBef>
                <a:spcPts val="400"/>
              </a:spcBef>
              <a:spcAft>
                <a:spcPts val="0"/>
              </a:spcAft>
              <a:buClr>
                <a:schemeClr val="lt1"/>
              </a:buClr>
              <a:buSzPts val="2000"/>
              <a:buFont typeface="Times New Roman"/>
              <a:buNone/>
              <a:defRPr sz="2000"/>
            </a:lvl2pPr>
            <a:lvl3pPr lvl="2" algn="ctr">
              <a:spcBef>
                <a:spcPts val="360"/>
              </a:spcBef>
              <a:spcAft>
                <a:spcPts val="0"/>
              </a:spcAft>
              <a:buClr>
                <a:schemeClr val="lt1"/>
              </a:buClr>
              <a:buSzPts val="1800"/>
              <a:buFont typeface="Times New Roman"/>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4" name="Google Shape;24;p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1" name="Shape 131"/>
        <p:cNvGrpSpPr/>
        <p:nvPr/>
      </p:nvGrpSpPr>
      <p:grpSpPr>
        <a:xfrm>
          <a:off x="0" y="0"/>
          <a:ext cx="0" cy="0"/>
          <a:chOff x="0" y="0"/>
          <a:chExt cx="0" cy="0"/>
        </a:xfrm>
      </p:grpSpPr>
      <p:sp>
        <p:nvSpPr>
          <p:cNvPr id="132" name="Google Shape;132;p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3" name="Google Shape;133;p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4" name="Google Shape;134;p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5" name="Google Shape;135;p22"/>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22"/>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60" name="Shape 1460"/>
        <p:cNvGrpSpPr/>
        <p:nvPr/>
      </p:nvGrpSpPr>
      <p:grpSpPr>
        <a:xfrm>
          <a:off x="0" y="0"/>
          <a:ext cx="0" cy="0"/>
          <a:chOff x="0" y="0"/>
          <a:chExt cx="0" cy="0"/>
        </a:xfrm>
      </p:grpSpPr>
      <p:sp>
        <p:nvSpPr>
          <p:cNvPr id="1461" name="Google Shape;1461;p21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2" name="Google Shape;1462;p21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463" name="Google Shape;1463;p2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4" name="Google Shape;1464;p2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5" name="Google Shape;1465;p2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466" name="Shape 1466"/>
        <p:cNvGrpSpPr/>
        <p:nvPr/>
      </p:nvGrpSpPr>
      <p:grpSpPr>
        <a:xfrm>
          <a:off x="0" y="0"/>
          <a:ext cx="0" cy="0"/>
          <a:chOff x="0" y="0"/>
          <a:chExt cx="0" cy="0"/>
        </a:xfrm>
      </p:grpSpPr>
      <p:sp>
        <p:nvSpPr>
          <p:cNvPr id="1467" name="Google Shape;1467;p2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8" name="Google Shape;1468;p2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69" name="Google Shape;1469;p2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70" name="Google Shape;1470;p2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1" name="Google Shape;1471;p2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2" name="Google Shape;1472;p2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73" name="Shape 1473"/>
        <p:cNvGrpSpPr/>
        <p:nvPr/>
      </p:nvGrpSpPr>
      <p:grpSpPr>
        <a:xfrm>
          <a:off x="0" y="0"/>
          <a:ext cx="0" cy="0"/>
          <a:chOff x="0" y="0"/>
          <a:chExt cx="0" cy="0"/>
        </a:xfrm>
      </p:grpSpPr>
      <p:sp>
        <p:nvSpPr>
          <p:cNvPr id="1474" name="Google Shape;1474;p2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75" name="Google Shape;1475;p21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6" name="Google Shape;1476;p21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7" name="Google Shape;1477;p21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8" name="Google Shape;1478;p21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9" name="Google Shape;1479;p2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0" name="Google Shape;1480;p2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1" name="Google Shape;1481;p2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82" name="Shape 1482"/>
        <p:cNvGrpSpPr/>
        <p:nvPr/>
      </p:nvGrpSpPr>
      <p:grpSpPr>
        <a:xfrm>
          <a:off x="0" y="0"/>
          <a:ext cx="0" cy="0"/>
          <a:chOff x="0" y="0"/>
          <a:chExt cx="0" cy="0"/>
        </a:xfrm>
      </p:grpSpPr>
      <p:sp>
        <p:nvSpPr>
          <p:cNvPr id="1483" name="Google Shape;1483;p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84" name="Google Shape;1484;p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5" name="Google Shape;1485;p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6" name="Google Shape;1486;p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87" name="Shape 1487"/>
        <p:cNvGrpSpPr/>
        <p:nvPr/>
      </p:nvGrpSpPr>
      <p:grpSpPr>
        <a:xfrm>
          <a:off x="0" y="0"/>
          <a:ext cx="0" cy="0"/>
          <a:chOff x="0" y="0"/>
          <a:chExt cx="0" cy="0"/>
        </a:xfrm>
      </p:grpSpPr>
      <p:sp>
        <p:nvSpPr>
          <p:cNvPr id="1488" name="Google Shape;1488;p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9" name="Google Shape;1489;p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0" name="Google Shape;1490;p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91" name="Shape 1491"/>
        <p:cNvGrpSpPr/>
        <p:nvPr/>
      </p:nvGrpSpPr>
      <p:grpSpPr>
        <a:xfrm>
          <a:off x="0" y="0"/>
          <a:ext cx="0" cy="0"/>
          <a:chOff x="0" y="0"/>
          <a:chExt cx="0" cy="0"/>
        </a:xfrm>
      </p:grpSpPr>
      <p:sp>
        <p:nvSpPr>
          <p:cNvPr id="1492" name="Google Shape;1492;p22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93" name="Google Shape;1493;p22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494" name="Google Shape;1494;p22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495" name="Google Shape;1495;p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6" name="Google Shape;1496;p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7" name="Google Shape;1497;p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498" name="Shape 1498"/>
        <p:cNvGrpSpPr/>
        <p:nvPr/>
      </p:nvGrpSpPr>
      <p:grpSpPr>
        <a:xfrm>
          <a:off x="0" y="0"/>
          <a:ext cx="0" cy="0"/>
          <a:chOff x="0" y="0"/>
          <a:chExt cx="0" cy="0"/>
        </a:xfrm>
      </p:grpSpPr>
      <p:sp>
        <p:nvSpPr>
          <p:cNvPr id="1499" name="Google Shape;1499;p22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0" name="Google Shape;1500;p223"/>
          <p:cNvSpPr/>
          <p:nvPr>
            <p:ph idx="2" type="pic"/>
          </p:nvPr>
        </p:nvSpPr>
        <p:spPr>
          <a:xfrm>
            <a:off x="1792288" y="612775"/>
            <a:ext cx="5486400" cy="4114800"/>
          </a:xfrm>
          <a:prstGeom prst="rect">
            <a:avLst/>
          </a:prstGeom>
          <a:noFill/>
          <a:ln>
            <a:noFill/>
          </a:ln>
        </p:spPr>
      </p:sp>
      <p:sp>
        <p:nvSpPr>
          <p:cNvPr id="1501" name="Google Shape;1501;p22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502" name="Google Shape;1502;p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3" name="Google Shape;1503;p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4" name="Google Shape;1504;p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505" name="Shape 1505"/>
        <p:cNvGrpSpPr/>
        <p:nvPr/>
      </p:nvGrpSpPr>
      <p:grpSpPr>
        <a:xfrm>
          <a:off x="0" y="0"/>
          <a:ext cx="0" cy="0"/>
          <a:chOff x="0" y="0"/>
          <a:chExt cx="0" cy="0"/>
        </a:xfrm>
      </p:grpSpPr>
      <p:sp>
        <p:nvSpPr>
          <p:cNvPr id="1506" name="Google Shape;1506;p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7" name="Google Shape;1507;p2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08" name="Google Shape;1508;p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9" name="Google Shape;1509;p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0" name="Google Shape;1510;p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511" name="Shape 1511"/>
        <p:cNvGrpSpPr/>
        <p:nvPr/>
      </p:nvGrpSpPr>
      <p:grpSpPr>
        <a:xfrm>
          <a:off x="0" y="0"/>
          <a:ext cx="0" cy="0"/>
          <a:chOff x="0" y="0"/>
          <a:chExt cx="0" cy="0"/>
        </a:xfrm>
      </p:grpSpPr>
      <p:sp>
        <p:nvSpPr>
          <p:cNvPr id="1512" name="Google Shape;1512;p2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3" name="Google Shape;1513;p2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14" name="Google Shape;1514;p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5" name="Google Shape;1515;p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6" name="Google Shape;1516;p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517" name="Shape 1517"/>
        <p:cNvGrpSpPr/>
        <p:nvPr/>
      </p:nvGrpSpPr>
      <p:grpSpPr>
        <a:xfrm>
          <a:off x="0" y="0"/>
          <a:ext cx="0" cy="0"/>
          <a:chOff x="0" y="0"/>
          <a:chExt cx="0" cy="0"/>
        </a:xfrm>
      </p:grpSpPr>
      <p:sp>
        <p:nvSpPr>
          <p:cNvPr id="1518" name="Google Shape;1518;p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9" name="Google Shape;1519;p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0" name="Google Shape;1520;p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1" name="Google Shape;1521;p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2" name="Google Shape;1522;p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3" name="Google Shape;1523;p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7" name="Shape 137"/>
        <p:cNvGrpSpPr/>
        <p:nvPr/>
      </p:nvGrpSpPr>
      <p:grpSpPr>
        <a:xfrm>
          <a:off x="0" y="0"/>
          <a:ext cx="0" cy="0"/>
          <a:chOff x="0" y="0"/>
          <a:chExt cx="0" cy="0"/>
        </a:xfrm>
      </p:grpSpPr>
      <p:sp>
        <p:nvSpPr>
          <p:cNvPr id="138" name="Google Shape;138;p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9" name="Google Shape;139;p23"/>
          <p:cNvSpPr/>
          <p:nvPr>
            <p:ph idx="2" type="pic"/>
          </p:nvPr>
        </p:nvSpPr>
        <p:spPr>
          <a:xfrm>
            <a:off x="3887788" y="987425"/>
            <a:ext cx="4629150" cy="4873625"/>
          </a:xfrm>
          <a:prstGeom prst="rect">
            <a:avLst/>
          </a:prstGeom>
          <a:noFill/>
          <a:ln>
            <a:noFill/>
          </a:ln>
        </p:spPr>
      </p:sp>
      <p:sp>
        <p:nvSpPr>
          <p:cNvPr id="140" name="Google Shape;140;p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41" name="Google Shape;141;p2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 name="Google Shape;142;p2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31" name="Shape 1531"/>
        <p:cNvGrpSpPr/>
        <p:nvPr/>
      </p:nvGrpSpPr>
      <p:grpSpPr>
        <a:xfrm>
          <a:off x="0" y="0"/>
          <a:ext cx="0" cy="0"/>
          <a:chOff x="0" y="0"/>
          <a:chExt cx="0" cy="0"/>
        </a:xfrm>
      </p:grpSpPr>
      <p:sp>
        <p:nvSpPr>
          <p:cNvPr id="1532" name="Google Shape;1532;p228"/>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3" name="Google Shape;1533;p228"/>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34" name="Google Shape;1534;p22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5" name="Google Shape;1535;p22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6" name="Google Shape;1536;p22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537" name="Shape 1537"/>
        <p:cNvGrpSpPr/>
        <p:nvPr/>
      </p:nvGrpSpPr>
      <p:grpSpPr>
        <a:xfrm>
          <a:off x="0" y="0"/>
          <a:ext cx="0" cy="0"/>
          <a:chOff x="0" y="0"/>
          <a:chExt cx="0" cy="0"/>
        </a:xfrm>
      </p:grpSpPr>
      <p:sp>
        <p:nvSpPr>
          <p:cNvPr id="1538" name="Google Shape;1538;p229"/>
          <p:cNvSpPr txBox="1"/>
          <p:nvPr>
            <p:ph type="ctrTitle"/>
          </p:nvPr>
        </p:nvSpPr>
        <p:spPr>
          <a:xfrm>
            <a:off x="914400" y="685800"/>
            <a:ext cx="7721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9" name="Google Shape;1539;p229"/>
          <p:cNvSpPr txBox="1"/>
          <p:nvPr>
            <p:ph idx="1" type="subTitle"/>
          </p:nvPr>
        </p:nvSpPr>
        <p:spPr>
          <a:xfrm>
            <a:off x="2133600" y="3886200"/>
            <a:ext cx="6400800" cy="177165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Arial"/>
              <a:buNone/>
              <a:defRPr>
                <a:latin typeface="Arial Black"/>
                <a:ea typeface="Arial Black"/>
                <a:cs typeface="Arial Black"/>
                <a:sym typeface="Arial Black"/>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540" name="Google Shape;1540;p229"/>
          <p:cNvSpPr txBox="1"/>
          <p:nvPr>
            <p:ph idx="10" type="dt"/>
          </p:nvPr>
        </p:nvSpPr>
        <p:spPr>
          <a:xfrm>
            <a:off x="711200" y="6229350"/>
            <a:ext cx="1930400" cy="51435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1" name="Google Shape;1541;p229"/>
          <p:cNvSpPr txBox="1"/>
          <p:nvPr>
            <p:ph idx="11" type="ftr"/>
          </p:nvPr>
        </p:nvSpPr>
        <p:spPr>
          <a:xfrm>
            <a:off x="3149600" y="6229350"/>
            <a:ext cx="2844800" cy="51435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2" name="Google Shape;1542;p229"/>
          <p:cNvSpPr txBox="1"/>
          <p:nvPr>
            <p:ph idx="12" type="sldNum"/>
          </p:nvPr>
        </p:nvSpPr>
        <p:spPr>
          <a:xfrm>
            <a:off x="6604000" y="6229350"/>
            <a:ext cx="1828800" cy="5143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rgbClr val="5E574E"/>
                </a:solidFill>
                <a:latin typeface="Arial"/>
                <a:ea typeface="Arial"/>
                <a:cs typeface="Arial"/>
                <a:sym typeface="Arial"/>
              </a:defRPr>
            </a:lvl1pPr>
            <a:lvl2pPr indent="0" lvl="1" marL="0" algn="r">
              <a:spcBef>
                <a:spcPts val="0"/>
              </a:spcBef>
              <a:buNone/>
              <a:defRPr sz="1400">
                <a:solidFill>
                  <a:srgbClr val="5E574E"/>
                </a:solidFill>
                <a:latin typeface="Arial"/>
                <a:ea typeface="Arial"/>
                <a:cs typeface="Arial"/>
                <a:sym typeface="Arial"/>
              </a:defRPr>
            </a:lvl2pPr>
            <a:lvl3pPr indent="0" lvl="2" marL="0" algn="r">
              <a:spcBef>
                <a:spcPts val="0"/>
              </a:spcBef>
              <a:buNone/>
              <a:defRPr sz="1400">
                <a:solidFill>
                  <a:srgbClr val="5E574E"/>
                </a:solidFill>
                <a:latin typeface="Arial"/>
                <a:ea typeface="Arial"/>
                <a:cs typeface="Arial"/>
                <a:sym typeface="Arial"/>
              </a:defRPr>
            </a:lvl3pPr>
            <a:lvl4pPr indent="0" lvl="3" marL="0" algn="r">
              <a:spcBef>
                <a:spcPts val="0"/>
              </a:spcBef>
              <a:buNone/>
              <a:defRPr sz="1400">
                <a:solidFill>
                  <a:srgbClr val="5E574E"/>
                </a:solidFill>
                <a:latin typeface="Arial"/>
                <a:ea typeface="Arial"/>
                <a:cs typeface="Arial"/>
                <a:sym typeface="Arial"/>
              </a:defRPr>
            </a:lvl4pPr>
            <a:lvl5pPr indent="0" lvl="4" marL="0" algn="r">
              <a:spcBef>
                <a:spcPts val="0"/>
              </a:spcBef>
              <a:buNone/>
              <a:defRPr sz="1400">
                <a:solidFill>
                  <a:srgbClr val="5E574E"/>
                </a:solidFill>
                <a:latin typeface="Arial"/>
                <a:ea typeface="Arial"/>
                <a:cs typeface="Arial"/>
                <a:sym typeface="Arial"/>
              </a:defRPr>
            </a:lvl5pPr>
            <a:lvl6pPr indent="0" lvl="5" marL="0" algn="r">
              <a:spcBef>
                <a:spcPts val="0"/>
              </a:spcBef>
              <a:buNone/>
              <a:defRPr sz="1400">
                <a:solidFill>
                  <a:srgbClr val="5E574E"/>
                </a:solidFill>
                <a:latin typeface="Arial"/>
                <a:ea typeface="Arial"/>
                <a:cs typeface="Arial"/>
                <a:sym typeface="Arial"/>
              </a:defRPr>
            </a:lvl6pPr>
            <a:lvl7pPr indent="0" lvl="6" marL="0" algn="r">
              <a:spcBef>
                <a:spcPts val="0"/>
              </a:spcBef>
              <a:buNone/>
              <a:defRPr sz="1400">
                <a:solidFill>
                  <a:srgbClr val="5E574E"/>
                </a:solidFill>
                <a:latin typeface="Arial"/>
                <a:ea typeface="Arial"/>
                <a:cs typeface="Arial"/>
                <a:sym typeface="Arial"/>
              </a:defRPr>
            </a:lvl7pPr>
            <a:lvl8pPr indent="0" lvl="7" marL="0" algn="r">
              <a:spcBef>
                <a:spcPts val="0"/>
              </a:spcBef>
              <a:buNone/>
              <a:defRPr sz="1400">
                <a:solidFill>
                  <a:srgbClr val="5E574E"/>
                </a:solidFill>
                <a:latin typeface="Arial"/>
                <a:ea typeface="Arial"/>
                <a:cs typeface="Arial"/>
                <a:sym typeface="Arial"/>
              </a:defRPr>
            </a:lvl8pPr>
            <a:lvl9pPr indent="0" lvl="8" marL="0" algn="r">
              <a:spcBef>
                <a:spcPts val="0"/>
              </a:spcBef>
              <a:buNone/>
              <a:defRPr sz="1400">
                <a:solidFill>
                  <a:srgbClr val="5E574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43" name="Google Shape;1543;p229"/>
          <p:cNvPicPr preferRelativeResize="0"/>
          <p:nvPr/>
        </p:nvPicPr>
        <p:blipFill rotWithShape="1">
          <a:blip r:embed="rId2">
            <a:alphaModFix/>
          </a:blip>
          <a:srcRect b="0" l="0" r="0" t="0"/>
          <a:stretch/>
        </p:blipFill>
        <p:spPr>
          <a:xfrm>
            <a:off x="914400" y="1828800"/>
            <a:ext cx="8229600" cy="384175"/>
          </a:xfrm>
          <a:prstGeom prst="rect">
            <a:avLst/>
          </a:prstGeom>
          <a:noFill/>
          <a:ln>
            <a:noFill/>
          </a:ln>
        </p:spPr>
      </p:pic>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544" name="Shape 1544"/>
        <p:cNvGrpSpPr/>
        <p:nvPr/>
      </p:nvGrpSpPr>
      <p:grpSpPr>
        <a:xfrm>
          <a:off x="0" y="0"/>
          <a:ext cx="0" cy="0"/>
          <a:chOff x="0" y="0"/>
          <a:chExt cx="0" cy="0"/>
        </a:xfrm>
      </p:grpSpPr>
      <p:sp>
        <p:nvSpPr>
          <p:cNvPr id="1545" name="Google Shape;1545;p23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6" name="Google Shape;1546;p23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Font typeface="Comic Sans MS"/>
              <a:buNone/>
              <a:defRPr sz="1600"/>
            </a:lvl4pPr>
            <a:lvl5pPr indent="-228600" lvl="4" marL="2286000" algn="l">
              <a:spcBef>
                <a:spcPts val="320"/>
              </a:spcBef>
              <a:spcAft>
                <a:spcPts val="0"/>
              </a:spcAft>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547" name="Google Shape;1547;p230"/>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8" name="Google Shape;1548;p230"/>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9" name="Google Shape;1549;p230"/>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550" name="Shape 1550"/>
        <p:cNvGrpSpPr/>
        <p:nvPr/>
      </p:nvGrpSpPr>
      <p:grpSpPr>
        <a:xfrm>
          <a:off x="0" y="0"/>
          <a:ext cx="0" cy="0"/>
          <a:chOff x="0" y="0"/>
          <a:chExt cx="0" cy="0"/>
        </a:xfrm>
      </p:grpSpPr>
      <p:sp>
        <p:nvSpPr>
          <p:cNvPr id="1551" name="Google Shape;1551;p231"/>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2" name="Google Shape;1552;p231"/>
          <p:cNvSpPr txBox="1"/>
          <p:nvPr>
            <p:ph idx="1" type="body"/>
          </p:nvPr>
        </p:nvSpPr>
        <p:spPr>
          <a:xfrm>
            <a:off x="4572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3" name="Google Shape;1553;p231"/>
          <p:cNvSpPr txBox="1"/>
          <p:nvPr>
            <p:ph idx="2" type="body"/>
          </p:nvPr>
        </p:nvSpPr>
        <p:spPr>
          <a:xfrm>
            <a:off x="46228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4" name="Google Shape;1554;p231"/>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5" name="Google Shape;1555;p231"/>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6" name="Google Shape;1556;p231"/>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557" name="Shape 1557"/>
        <p:cNvGrpSpPr/>
        <p:nvPr/>
      </p:nvGrpSpPr>
      <p:grpSpPr>
        <a:xfrm>
          <a:off x="0" y="0"/>
          <a:ext cx="0" cy="0"/>
          <a:chOff x="0" y="0"/>
          <a:chExt cx="0" cy="0"/>
        </a:xfrm>
      </p:grpSpPr>
      <p:sp>
        <p:nvSpPr>
          <p:cNvPr id="1558" name="Google Shape;1558;p232"/>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9" name="Google Shape;1559;p23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0" name="Google Shape;1560;p23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1" name="Google Shape;1561;p23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2" name="Google Shape;1562;p23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3" name="Google Shape;1563;p232"/>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4" name="Google Shape;1564;p232"/>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5" name="Google Shape;1565;p232"/>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566" name="Shape 1566"/>
        <p:cNvGrpSpPr/>
        <p:nvPr/>
      </p:nvGrpSpPr>
      <p:grpSpPr>
        <a:xfrm>
          <a:off x="0" y="0"/>
          <a:ext cx="0" cy="0"/>
          <a:chOff x="0" y="0"/>
          <a:chExt cx="0" cy="0"/>
        </a:xfrm>
      </p:grpSpPr>
      <p:sp>
        <p:nvSpPr>
          <p:cNvPr id="1567" name="Google Shape;1567;p233"/>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8" name="Google Shape;1568;p233"/>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9" name="Google Shape;1569;p233"/>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0" name="Google Shape;1570;p233"/>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571" name="Shape 1571"/>
        <p:cNvGrpSpPr/>
        <p:nvPr/>
      </p:nvGrpSpPr>
      <p:grpSpPr>
        <a:xfrm>
          <a:off x="0" y="0"/>
          <a:ext cx="0" cy="0"/>
          <a:chOff x="0" y="0"/>
          <a:chExt cx="0" cy="0"/>
        </a:xfrm>
      </p:grpSpPr>
      <p:sp>
        <p:nvSpPr>
          <p:cNvPr id="1572" name="Google Shape;1572;p234"/>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3" name="Google Shape;1573;p234"/>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4" name="Google Shape;1574;p234"/>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575" name="Shape 1575"/>
        <p:cNvGrpSpPr/>
        <p:nvPr/>
      </p:nvGrpSpPr>
      <p:grpSpPr>
        <a:xfrm>
          <a:off x="0" y="0"/>
          <a:ext cx="0" cy="0"/>
          <a:chOff x="0" y="0"/>
          <a:chExt cx="0" cy="0"/>
        </a:xfrm>
      </p:grpSpPr>
      <p:sp>
        <p:nvSpPr>
          <p:cNvPr id="1576" name="Google Shape;1576;p2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7" name="Google Shape;1577;p23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Font typeface="Comic Sans MS"/>
              <a:buChar char="•"/>
              <a:defRPr sz="2000"/>
            </a:lvl4pPr>
            <a:lvl5pPr indent="-355600" lvl="4" marL="2286000" algn="l">
              <a:spcBef>
                <a:spcPts val="400"/>
              </a:spcBef>
              <a:spcAft>
                <a:spcPts val="0"/>
              </a:spcAft>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578" name="Google Shape;1578;p23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79" name="Google Shape;1579;p235"/>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0" name="Google Shape;1580;p235"/>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1" name="Google Shape;1581;p235"/>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582" name="Shape 1582"/>
        <p:cNvGrpSpPr/>
        <p:nvPr/>
      </p:nvGrpSpPr>
      <p:grpSpPr>
        <a:xfrm>
          <a:off x="0" y="0"/>
          <a:ext cx="0" cy="0"/>
          <a:chOff x="0" y="0"/>
          <a:chExt cx="0" cy="0"/>
        </a:xfrm>
      </p:grpSpPr>
      <p:sp>
        <p:nvSpPr>
          <p:cNvPr id="1583" name="Google Shape;1583;p2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4" name="Google Shape;1584;p236"/>
          <p:cNvSpPr/>
          <p:nvPr>
            <p:ph idx="2" type="pic"/>
          </p:nvPr>
        </p:nvSpPr>
        <p:spPr>
          <a:xfrm>
            <a:off x="3887788" y="987425"/>
            <a:ext cx="4629150" cy="4873625"/>
          </a:xfrm>
          <a:prstGeom prst="rect">
            <a:avLst/>
          </a:prstGeom>
          <a:noFill/>
          <a:ln>
            <a:noFill/>
          </a:ln>
        </p:spPr>
      </p:sp>
      <p:sp>
        <p:nvSpPr>
          <p:cNvPr id="1585" name="Google Shape;1585;p23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86" name="Google Shape;1586;p236"/>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7" name="Google Shape;1587;p236"/>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8" name="Google Shape;1588;p236"/>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589" name="Shape 1589"/>
        <p:cNvGrpSpPr/>
        <p:nvPr/>
      </p:nvGrpSpPr>
      <p:grpSpPr>
        <a:xfrm>
          <a:off x="0" y="0"/>
          <a:ext cx="0" cy="0"/>
          <a:chOff x="0" y="0"/>
          <a:chExt cx="0" cy="0"/>
        </a:xfrm>
      </p:grpSpPr>
      <p:sp>
        <p:nvSpPr>
          <p:cNvPr id="1590" name="Google Shape;1590;p23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1" name="Google Shape;1591;p237"/>
          <p:cNvSpPr txBox="1"/>
          <p:nvPr>
            <p:ph idx="1" type="body"/>
          </p:nvPr>
        </p:nvSpPr>
        <p:spPr>
          <a:xfrm rot="5400000">
            <a:off x="2460625" y="-117475"/>
            <a:ext cx="4171950" cy="8178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2" name="Google Shape;1592;p23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3" name="Google Shape;1593;p23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4" name="Google Shape;1594;p23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43" name="Shape 143"/>
        <p:cNvGrpSpPr/>
        <p:nvPr/>
      </p:nvGrpSpPr>
      <p:grpSpPr>
        <a:xfrm>
          <a:off x="0" y="0"/>
          <a:ext cx="0" cy="0"/>
          <a:chOff x="0" y="0"/>
          <a:chExt cx="0" cy="0"/>
        </a:xfrm>
      </p:grpSpPr>
      <p:sp>
        <p:nvSpPr>
          <p:cNvPr id="144" name="Google Shape;144;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 name="Google Shape;145;p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6" name="Google Shape;146;p2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 name="Google Shape;147;p2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595" name="Shape 1595"/>
        <p:cNvGrpSpPr/>
        <p:nvPr/>
      </p:nvGrpSpPr>
      <p:grpSpPr>
        <a:xfrm>
          <a:off x="0" y="0"/>
          <a:ext cx="0" cy="0"/>
          <a:chOff x="0" y="0"/>
          <a:chExt cx="0" cy="0"/>
        </a:xfrm>
      </p:grpSpPr>
      <p:sp>
        <p:nvSpPr>
          <p:cNvPr id="1596" name="Google Shape;1596;p238"/>
          <p:cNvSpPr txBox="1"/>
          <p:nvPr>
            <p:ph type="title"/>
          </p:nvPr>
        </p:nvSpPr>
        <p:spPr>
          <a:xfrm rot="5400000">
            <a:off x="4692650" y="2114550"/>
            <a:ext cx="5829300" cy="20574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7" name="Google Shape;1597;p238"/>
          <p:cNvSpPr txBox="1"/>
          <p:nvPr>
            <p:ph idx="1" type="body"/>
          </p:nvPr>
        </p:nvSpPr>
        <p:spPr>
          <a:xfrm rot="5400000">
            <a:off x="501650" y="133350"/>
            <a:ext cx="58293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8" name="Google Shape;1598;p23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9" name="Google Shape;1599;p23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0" name="Google Shape;1600;p23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607" name="Shape 1607"/>
        <p:cNvGrpSpPr/>
        <p:nvPr/>
      </p:nvGrpSpPr>
      <p:grpSpPr>
        <a:xfrm>
          <a:off x="0" y="0"/>
          <a:ext cx="0" cy="0"/>
          <a:chOff x="0" y="0"/>
          <a:chExt cx="0" cy="0"/>
        </a:xfrm>
      </p:grpSpPr>
      <p:sp>
        <p:nvSpPr>
          <p:cNvPr id="1608" name="Google Shape;1608;p24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9" name="Google Shape;1609;p24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0" name="Google Shape;1610;p24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11" name="Shape 1611"/>
        <p:cNvGrpSpPr/>
        <p:nvPr/>
      </p:nvGrpSpPr>
      <p:grpSpPr>
        <a:xfrm>
          <a:off x="0" y="0"/>
          <a:ext cx="0" cy="0"/>
          <a:chOff x="0" y="0"/>
          <a:chExt cx="0" cy="0"/>
        </a:xfrm>
      </p:grpSpPr>
      <p:sp>
        <p:nvSpPr>
          <p:cNvPr id="1612" name="Google Shape;1612;p241"/>
          <p:cNvSpPr txBox="1"/>
          <p:nvPr>
            <p:ph type="ctrTitle"/>
          </p:nvPr>
        </p:nvSpPr>
        <p:spPr>
          <a:xfrm>
            <a:off x="1143000" y="1122495"/>
            <a:ext cx="6858000" cy="2387534"/>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3" name="Google Shape;1613;p241"/>
          <p:cNvSpPr txBox="1"/>
          <p:nvPr>
            <p:ph idx="1" type="subTitle"/>
          </p:nvPr>
        </p:nvSpPr>
        <p:spPr>
          <a:xfrm>
            <a:off x="1143000" y="3601971"/>
            <a:ext cx="6858000" cy="1655961"/>
          </a:xfrm>
          <a:prstGeom prst="rect">
            <a:avLst/>
          </a:prstGeom>
          <a:noFill/>
          <a:ln>
            <a:noFill/>
          </a:ln>
        </p:spPr>
        <p:txBody>
          <a:bodyPr anchorCtr="0" anchor="t" bIns="240350" lIns="480700" spcFirstLastPara="1" rIns="480700" wrap="square" tIns="240350">
            <a:noAutofit/>
          </a:bodyPr>
          <a:lstStyle>
            <a:lvl1pPr lvl="0" algn="ctr">
              <a:spcBef>
                <a:spcPts val="89"/>
              </a:spcBef>
              <a:spcAft>
                <a:spcPts val="0"/>
              </a:spcAft>
              <a:buClr>
                <a:schemeClr val="dk1"/>
              </a:buClr>
              <a:buSzPts val="444"/>
              <a:buFont typeface="Times New Roman"/>
              <a:buNone/>
              <a:defRPr sz="444"/>
            </a:lvl1pPr>
            <a:lvl2pPr lvl="1" algn="ctr">
              <a:spcBef>
                <a:spcPts val="74"/>
              </a:spcBef>
              <a:spcAft>
                <a:spcPts val="0"/>
              </a:spcAft>
              <a:buClr>
                <a:schemeClr val="dk1"/>
              </a:buClr>
              <a:buSzPts val="370"/>
              <a:buFont typeface="Times New Roman"/>
              <a:buNone/>
              <a:defRPr sz="370"/>
            </a:lvl2pPr>
            <a:lvl3pPr lvl="2" algn="ctr">
              <a:spcBef>
                <a:spcPts val="67"/>
              </a:spcBef>
              <a:spcAft>
                <a:spcPts val="0"/>
              </a:spcAft>
              <a:buClr>
                <a:schemeClr val="dk1"/>
              </a:buClr>
              <a:buSzPts val="333"/>
              <a:buFont typeface="Times New Roman"/>
              <a:buNone/>
              <a:defRPr sz="333"/>
            </a:lvl3pPr>
            <a:lvl4pPr lvl="3" algn="ctr">
              <a:spcBef>
                <a:spcPts val="59"/>
              </a:spcBef>
              <a:spcAft>
                <a:spcPts val="0"/>
              </a:spcAft>
              <a:buClr>
                <a:schemeClr val="dk1"/>
              </a:buClr>
              <a:buSzPts val="296"/>
              <a:buFont typeface="Times New Roman"/>
              <a:buNone/>
              <a:defRPr sz="296"/>
            </a:lvl4pPr>
            <a:lvl5pPr lvl="4" algn="ctr">
              <a:spcBef>
                <a:spcPts val="59"/>
              </a:spcBef>
              <a:spcAft>
                <a:spcPts val="0"/>
              </a:spcAft>
              <a:buClr>
                <a:schemeClr val="dk1"/>
              </a:buClr>
              <a:buSzPts val="296"/>
              <a:buFont typeface="Times New Roman"/>
              <a:buNone/>
              <a:defRPr sz="296"/>
            </a:lvl5pPr>
            <a:lvl6pPr lvl="5" algn="ctr">
              <a:lnSpc>
                <a:spcPct val="90000"/>
              </a:lnSpc>
              <a:spcBef>
                <a:spcPts val="93"/>
              </a:spcBef>
              <a:spcAft>
                <a:spcPts val="0"/>
              </a:spcAft>
              <a:buClr>
                <a:schemeClr val="dk1"/>
              </a:buClr>
              <a:buSzPts val="296"/>
              <a:buNone/>
              <a:defRPr sz="296"/>
            </a:lvl6pPr>
            <a:lvl7pPr lvl="6" algn="ctr">
              <a:lnSpc>
                <a:spcPct val="90000"/>
              </a:lnSpc>
              <a:spcBef>
                <a:spcPts val="93"/>
              </a:spcBef>
              <a:spcAft>
                <a:spcPts val="0"/>
              </a:spcAft>
              <a:buClr>
                <a:schemeClr val="dk1"/>
              </a:buClr>
              <a:buSzPts val="296"/>
              <a:buNone/>
              <a:defRPr sz="296"/>
            </a:lvl7pPr>
            <a:lvl8pPr lvl="7" algn="ctr">
              <a:lnSpc>
                <a:spcPct val="90000"/>
              </a:lnSpc>
              <a:spcBef>
                <a:spcPts val="93"/>
              </a:spcBef>
              <a:spcAft>
                <a:spcPts val="0"/>
              </a:spcAft>
              <a:buClr>
                <a:schemeClr val="dk1"/>
              </a:buClr>
              <a:buSzPts val="296"/>
              <a:buNone/>
              <a:defRPr sz="296"/>
            </a:lvl8pPr>
            <a:lvl9pPr lvl="8" algn="ctr">
              <a:lnSpc>
                <a:spcPct val="90000"/>
              </a:lnSpc>
              <a:spcBef>
                <a:spcPts val="93"/>
              </a:spcBef>
              <a:spcAft>
                <a:spcPts val="0"/>
              </a:spcAft>
              <a:buClr>
                <a:schemeClr val="dk1"/>
              </a:buClr>
              <a:buSzPts val="296"/>
              <a:buNone/>
              <a:defRPr sz="296"/>
            </a:lvl9pPr>
          </a:lstStyle>
          <a:p/>
        </p:txBody>
      </p:sp>
      <p:sp>
        <p:nvSpPr>
          <p:cNvPr id="1614" name="Google Shape;1614;p241"/>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5" name="Google Shape;1615;p241"/>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6" name="Google Shape;1616;p241"/>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17" name="Shape 1617"/>
        <p:cNvGrpSpPr/>
        <p:nvPr/>
      </p:nvGrpSpPr>
      <p:grpSpPr>
        <a:xfrm>
          <a:off x="0" y="0"/>
          <a:ext cx="0" cy="0"/>
          <a:chOff x="0" y="0"/>
          <a:chExt cx="0" cy="0"/>
        </a:xfrm>
      </p:grpSpPr>
      <p:sp>
        <p:nvSpPr>
          <p:cNvPr id="1618" name="Google Shape;1618;p242"/>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9" name="Google Shape;1619;p242"/>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20" name="Google Shape;1620;p242"/>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1" name="Google Shape;1621;p242"/>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2" name="Google Shape;1622;p242"/>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23" name="Shape 1623"/>
        <p:cNvGrpSpPr/>
        <p:nvPr/>
      </p:nvGrpSpPr>
      <p:grpSpPr>
        <a:xfrm>
          <a:off x="0" y="0"/>
          <a:ext cx="0" cy="0"/>
          <a:chOff x="0" y="0"/>
          <a:chExt cx="0" cy="0"/>
        </a:xfrm>
      </p:grpSpPr>
      <p:sp>
        <p:nvSpPr>
          <p:cNvPr id="1624" name="Google Shape;1624;p243"/>
          <p:cNvSpPr txBox="1"/>
          <p:nvPr>
            <p:ph type="title"/>
          </p:nvPr>
        </p:nvSpPr>
        <p:spPr>
          <a:xfrm>
            <a:off x="623829" y="1709870"/>
            <a:ext cx="7886641" cy="285253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25" name="Google Shape;1625;p243"/>
          <p:cNvSpPr txBox="1"/>
          <p:nvPr>
            <p:ph idx="1" type="body"/>
          </p:nvPr>
        </p:nvSpPr>
        <p:spPr>
          <a:xfrm>
            <a:off x="623829" y="4589529"/>
            <a:ext cx="7886641" cy="1500188"/>
          </a:xfrm>
          <a:prstGeom prst="rect">
            <a:avLst/>
          </a:prstGeom>
          <a:noFill/>
          <a:ln>
            <a:noFill/>
          </a:ln>
        </p:spPr>
        <p:txBody>
          <a:bodyPr anchorCtr="0" anchor="t"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sz="444"/>
            </a:lvl1pPr>
            <a:lvl2pPr indent="-228600" lvl="1" marL="914400" algn="l">
              <a:spcBef>
                <a:spcPts val="74"/>
              </a:spcBef>
              <a:spcAft>
                <a:spcPts val="0"/>
              </a:spcAft>
              <a:buClr>
                <a:schemeClr val="dk1"/>
              </a:buClr>
              <a:buSzPts val="370"/>
              <a:buFont typeface="Times New Roman"/>
              <a:buNone/>
              <a:defRPr sz="370"/>
            </a:lvl2pPr>
            <a:lvl3pPr indent="-228600" lvl="2" marL="1371600" algn="l">
              <a:spcBef>
                <a:spcPts val="67"/>
              </a:spcBef>
              <a:spcAft>
                <a:spcPts val="0"/>
              </a:spcAft>
              <a:buClr>
                <a:schemeClr val="dk1"/>
              </a:buClr>
              <a:buSzPts val="333"/>
              <a:buFont typeface="Times New Roman"/>
              <a:buNone/>
              <a:defRPr sz="333"/>
            </a:lvl3pPr>
            <a:lvl4pPr indent="-228600" lvl="3" marL="1828800" algn="l">
              <a:spcBef>
                <a:spcPts val="59"/>
              </a:spcBef>
              <a:spcAft>
                <a:spcPts val="0"/>
              </a:spcAft>
              <a:buClr>
                <a:schemeClr val="dk1"/>
              </a:buClr>
              <a:buSzPts val="296"/>
              <a:buFont typeface="Times New Roman"/>
              <a:buNone/>
              <a:defRPr sz="296"/>
            </a:lvl4pPr>
            <a:lvl5pPr indent="-228600" lvl="4" marL="2286000" algn="l">
              <a:spcBef>
                <a:spcPts val="59"/>
              </a:spcBef>
              <a:spcAft>
                <a:spcPts val="0"/>
              </a:spcAft>
              <a:buClr>
                <a:schemeClr val="dk1"/>
              </a:buClr>
              <a:buSzPts val="296"/>
              <a:buFont typeface="Times New Roman"/>
              <a:buNone/>
              <a:defRPr sz="296"/>
            </a:lvl5pPr>
            <a:lvl6pPr indent="-228600" lvl="5" marL="2743200" algn="l">
              <a:lnSpc>
                <a:spcPct val="90000"/>
              </a:lnSpc>
              <a:spcBef>
                <a:spcPts val="93"/>
              </a:spcBef>
              <a:spcAft>
                <a:spcPts val="0"/>
              </a:spcAft>
              <a:buClr>
                <a:schemeClr val="dk1"/>
              </a:buClr>
              <a:buSzPts val="296"/>
              <a:buNone/>
              <a:defRPr sz="296"/>
            </a:lvl6pPr>
            <a:lvl7pPr indent="-228600" lvl="6" marL="3200400" algn="l">
              <a:lnSpc>
                <a:spcPct val="90000"/>
              </a:lnSpc>
              <a:spcBef>
                <a:spcPts val="93"/>
              </a:spcBef>
              <a:spcAft>
                <a:spcPts val="0"/>
              </a:spcAft>
              <a:buClr>
                <a:schemeClr val="dk1"/>
              </a:buClr>
              <a:buSzPts val="296"/>
              <a:buNone/>
              <a:defRPr sz="296"/>
            </a:lvl7pPr>
            <a:lvl8pPr indent="-228600" lvl="7" marL="3657600" algn="l">
              <a:lnSpc>
                <a:spcPct val="90000"/>
              </a:lnSpc>
              <a:spcBef>
                <a:spcPts val="93"/>
              </a:spcBef>
              <a:spcAft>
                <a:spcPts val="0"/>
              </a:spcAft>
              <a:buClr>
                <a:schemeClr val="dk1"/>
              </a:buClr>
              <a:buSzPts val="296"/>
              <a:buNone/>
              <a:defRPr sz="296"/>
            </a:lvl8pPr>
            <a:lvl9pPr indent="-228600" lvl="8" marL="4114800" algn="l">
              <a:lnSpc>
                <a:spcPct val="90000"/>
              </a:lnSpc>
              <a:spcBef>
                <a:spcPts val="93"/>
              </a:spcBef>
              <a:spcAft>
                <a:spcPts val="0"/>
              </a:spcAft>
              <a:buClr>
                <a:schemeClr val="dk1"/>
              </a:buClr>
              <a:buSzPts val="296"/>
              <a:buNone/>
              <a:defRPr sz="296"/>
            </a:lvl9pPr>
          </a:lstStyle>
          <a:p/>
        </p:txBody>
      </p:sp>
      <p:sp>
        <p:nvSpPr>
          <p:cNvPr id="1626" name="Google Shape;1626;p243"/>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7" name="Google Shape;1627;p243"/>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8" name="Google Shape;1628;p243"/>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629" name="Shape 1629"/>
        <p:cNvGrpSpPr/>
        <p:nvPr/>
      </p:nvGrpSpPr>
      <p:grpSpPr>
        <a:xfrm>
          <a:off x="0" y="0"/>
          <a:ext cx="0" cy="0"/>
          <a:chOff x="0" y="0"/>
          <a:chExt cx="0" cy="0"/>
        </a:xfrm>
      </p:grpSpPr>
      <p:sp>
        <p:nvSpPr>
          <p:cNvPr id="1630" name="Google Shape;1630;p244"/>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1" name="Google Shape;1631;p244"/>
          <p:cNvSpPr txBox="1"/>
          <p:nvPr>
            <p:ph idx="1" type="body"/>
          </p:nvPr>
        </p:nvSpPr>
        <p:spPr>
          <a:xfrm>
            <a:off x="685859"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2" name="Google Shape;1632;p244"/>
          <p:cNvSpPr txBox="1"/>
          <p:nvPr>
            <p:ph idx="2" type="body"/>
          </p:nvPr>
        </p:nvSpPr>
        <p:spPr>
          <a:xfrm>
            <a:off x="4586111"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3" name="Google Shape;1633;p244"/>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4" name="Google Shape;1634;p244"/>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5" name="Google Shape;1635;p244"/>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636" name="Shape 1636"/>
        <p:cNvGrpSpPr/>
        <p:nvPr/>
      </p:nvGrpSpPr>
      <p:grpSpPr>
        <a:xfrm>
          <a:off x="0" y="0"/>
          <a:ext cx="0" cy="0"/>
          <a:chOff x="0" y="0"/>
          <a:chExt cx="0" cy="0"/>
        </a:xfrm>
      </p:grpSpPr>
      <p:sp>
        <p:nvSpPr>
          <p:cNvPr id="1637" name="Google Shape;1637;p245"/>
          <p:cNvSpPr txBox="1"/>
          <p:nvPr>
            <p:ph type="title"/>
          </p:nvPr>
        </p:nvSpPr>
        <p:spPr>
          <a:xfrm>
            <a:off x="629708" y="365125"/>
            <a:ext cx="7886935" cy="1325563"/>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8" name="Google Shape;1638;p245"/>
          <p:cNvSpPr txBox="1"/>
          <p:nvPr>
            <p:ph idx="1" type="body"/>
          </p:nvPr>
        </p:nvSpPr>
        <p:spPr>
          <a:xfrm>
            <a:off x="629709" y="1681097"/>
            <a:ext cx="3868502"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39" name="Google Shape;1639;p245"/>
          <p:cNvSpPr txBox="1"/>
          <p:nvPr>
            <p:ph idx="2" type="body"/>
          </p:nvPr>
        </p:nvSpPr>
        <p:spPr>
          <a:xfrm>
            <a:off x="629709" y="2504943"/>
            <a:ext cx="3868502"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0" name="Google Shape;1640;p245"/>
          <p:cNvSpPr txBox="1"/>
          <p:nvPr>
            <p:ph idx="3" type="body"/>
          </p:nvPr>
        </p:nvSpPr>
        <p:spPr>
          <a:xfrm>
            <a:off x="4629032" y="1681097"/>
            <a:ext cx="3887611"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41" name="Google Shape;1641;p245"/>
          <p:cNvSpPr txBox="1"/>
          <p:nvPr>
            <p:ph idx="4" type="body"/>
          </p:nvPr>
        </p:nvSpPr>
        <p:spPr>
          <a:xfrm>
            <a:off x="4629032" y="2504943"/>
            <a:ext cx="3887611"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2" name="Google Shape;1642;p245"/>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3" name="Google Shape;1643;p245"/>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4" name="Google Shape;1644;p245"/>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645" name="Shape 1645"/>
        <p:cNvGrpSpPr/>
        <p:nvPr/>
      </p:nvGrpSpPr>
      <p:grpSpPr>
        <a:xfrm>
          <a:off x="0" y="0"/>
          <a:ext cx="0" cy="0"/>
          <a:chOff x="0" y="0"/>
          <a:chExt cx="0" cy="0"/>
        </a:xfrm>
      </p:grpSpPr>
      <p:sp>
        <p:nvSpPr>
          <p:cNvPr id="1646" name="Google Shape;1646;p246"/>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47" name="Google Shape;1647;p246"/>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8" name="Google Shape;1648;p246"/>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9" name="Google Shape;1649;p246"/>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650" name="Shape 1650"/>
        <p:cNvGrpSpPr/>
        <p:nvPr/>
      </p:nvGrpSpPr>
      <p:grpSpPr>
        <a:xfrm>
          <a:off x="0" y="0"/>
          <a:ext cx="0" cy="0"/>
          <a:chOff x="0" y="0"/>
          <a:chExt cx="0" cy="0"/>
        </a:xfrm>
      </p:grpSpPr>
      <p:sp>
        <p:nvSpPr>
          <p:cNvPr id="1651" name="Google Shape;1651;p247"/>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2" name="Google Shape;1652;p247"/>
          <p:cNvSpPr txBox="1"/>
          <p:nvPr>
            <p:ph idx="1" type="body"/>
          </p:nvPr>
        </p:nvSpPr>
        <p:spPr>
          <a:xfrm>
            <a:off x="3887317" y="987557"/>
            <a:ext cx="4629326" cy="4873625"/>
          </a:xfrm>
          <a:prstGeom prst="rect">
            <a:avLst/>
          </a:prstGeom>
          <a:noFill/>
          <a:ln>
            <a:noFill/>
          </a:ln>
        </p:spPr>
        <p:txBody>
          <a:bodyPr anchorCtr="0" anchor="t" bIns="240350" lIns="480700" spcFirstLastPara="1" rIns="480700" wrap="square" tIns="240350">
            <a:noAutofit/>
          </a:bodyPr>
          <a:lstStyle>
            <a:lvl1pPr indent="-266255" lvl="0" marL="457200" algn="l">
              <a:spcBef>
                <a:spcPts val="119"/>
              </a:spcBef>
              <a:spcAft>
                <a:spcPts val="0"/>
              </a:spcAft>
              <a:buClr>
                <a:schemeClr val="dk1"/>
              </a:buClr>
              <a:buSzPts val="593"/>
              <a:buFont typeface="Times New Roman"/>
              <a:buChar char="•"/>
              <a:defRPr sz="593"/>
            </a:lvl1pPr>
            <a:lvl2pPr indent="-261556" lvl="1" marL="914400" algn="l">
              <a:spcBef>
                <a:spcPts val="104"/>
              </a:spcBef>
              <a:spcAft>
                <a:spcPts val="0"/>
              </a:spcAft>
              <a:buClr>
                <a:schemeClr val="dk1"/>
              </a:buClr>
              <a:buSzPts val="519"/>
              <a:buFont typeface="Times New Roman"/>
              <a:buChar char="–"/>
              <a:defRPr sz="519"/>
            </a:lvl2pPr>
            <a:lvl3pPr indent="-256794" lvl="2" marL="1371600" algn="l">
              <a:spcBef>
                <a:spcPts val="89"/>
              </a:spcBef>
              <a:spcAft>
                <a:spcPts val="0"/>
              </a:spcAft>
              <a:buClr>
                <a:schemeClr val="dk1"/>
              </a:buClr>
              <a:buSzPts val="444"/>
              <a:buFont typeface="Times New Roman"/>
              <a:buChar char="•"/>
              <a:defRPr sz="444"/>
            </a:lvl3pPr>
            <a:lvl4pPr indent="-252094" lvl="3" marL="1828800" algn="l">
              <a:spcBef>
                <a:spcPts val="74"/>
              </a:spcBef>
              <a:spcAft>
                <a:spcPts val="0"/>
              </a:spcAft>
              <a:buClr>
                <a:schemeClr val="dk1"/>
              </a:buClr>
              <a:buSzPts val="370"/>
              <a:buFont typeface="Times New Roman"/>
              <a:buChar char="–"/>
              <a:defRPr sz="370"/>
            </a:lvl4pPr>
            <a:lvl5pPr indent="-252095" lvl="4" marL="2286000" algn="l">
              <a:spcBef>
                <a:spcPts val="74"/>
              </a:spcBef>
              <a:spcAft>
                <a:spcPts val="0"/>
              </a:spcAft>
              <a:buClr>
                <a:schemeClr val="dk1"/>
              </a:buClr>
              <a:buSzPts val="370"/>
              <a:buFont typeface="Times New Roman"/>
              <a:buChar char="»"/>
              <a:defRPr sz="370"/>
            </a:lvl5pPr>
            <a:lvl6pPr indent="-252095" lvl="5" marL="2743200" algn="l">
              <a:lnSpc>
                <a:spcPct val="90000"/>
              </a:lnSpc>
              <a:spcBef>
                <a:spcPts val="93"/>
              </a:spcBef>
              <a:spcAft>
                <a:spcPts val="0"/>
              </a:spcAft>
              <a:buClr>
                <a:schemeClr val="dk1"/>
              </a:buClr>
              <a:buSzPts val="370"/>
              <a:buChar char="•"/>
              <a:defRPr sz="370"/>
            </a:lvl6pPr>
            <a:lvl7pPr indent="-252095" lvl="6" marL="3200400" algn="l">
              <a:lnSpc>
                <a:spcPct val="90000"/>
              </a:lnSpc>
              <a:spcBef>
                <a:spcPts val="93"/>
              </a:spcBef>
              <a:spcAft>
                <a:spcPts val="0"/>
              </a:spcAft>
              <a:buClr>
                <a:schemeClr val="dk1"/>
              </a:buClr>
              <a:buSzPts val="370"/>
              <a:buChar char="•"/>
              <a:defRPr sz="370"/>
            </a:lvl7pPr>
            <a:lvl8pPr indent="-252095" lvl="7" marL="3657600" algn="l">
              <a:lnSpc>
                <a:spcPct val="90000"/>
              </a:lnSpc>
              <a:spcBef>
                <a:spcPts val="93"/>
              </a:spcBef>
              <a:spcAft>
                <a:spcPts val="0"/>
              </a:spcAft>
              <a:buClr>
                <a:schemeClr val="dk1"/>
              </a:buClr>
              <a:buSzPts val="370"/>
              <a:buChar char="•"/>
              <a:defRPr sz="370"/>
            </a:lvl8pPr>
            <a:lvl9pPr indent="-252095" lvl="8" marL="4114800" algn="l">
              <a:lnSpc>
                <a:spcPct val="90000"/>
              </a:lnSpc>
              <a:spcBef>
                <a:spcPts val="93"/>
              </a:spcBef>
              <a:spcAft>
                <a:spcPts val="0"/>
              </a:spcAft>
              <a:buClr>
                <a:schemeClr val="dk1"/>
              </a:buClr>
              <a:buSzPts val="370"/>
              <a:buChar char="•"/>
              <a:defRPr sz="370"/>
            </a:lvl9pPr>
          </a:lstStyle>
          <a:p/>
        </p:txBody>
      </p:sp>
      <p:sp>
        <p:nvSpPr>
          <p:cNvPr id="1653" name="Google Shape;1653;p247"/>
          <p:cNvSpPr txBox="1"/>
          <p:nvPr>
            <p:ph idx="2"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54" name="Google Shape;1654;p247"/>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5" name="Google Shape;1655;p247"/>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6" name="Google Shape;1656;p247"/>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657" name="Shape 1657"/>
        <p:cNvGrpSpPr/>
        <p:nvPr/>
      </p:nvGrpSpPr>
      <p:grpSpPr>
        <a:xfrm>
          <a:off x="0" y="0"/>
          <a:ext cx="0" cy="0"/>
          <a:chOff x="0" y="0"/>
          <a:chExt cx="0" cy="0"/>
        </a:xfrm>
      </p:grpSpPr>
      <p:sp>
        <p:nvSpPr>
          <p:cNvPr id="1658" name="Google Shape;1658;p248"/>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9" name="Google Shape;1659;p248"/>
          <p:cNvSpPr/>
          <p:nvPr>
            <p:ph idx="2" type="pic"/>
          </p:nvPr>
        </p:nvSpPr>
        <p:spPr>
          <a:xfrm>
            <a:off x="3887317" y="987557"/>
            <a:ext cx="4629326" cy="4873625"/>
          </a:xfrm>
          <a:prstGeom prst="rect">
            <a:avLst/>
          </a:prstGeom>
          <a:noFill/>
          <a:ln>
            <a:noFill/>
          </a:ln>
        </p:spPr>
      </p:sp>
      <p:sp>
        <p:nvSpPr>
          <p:cNvPr id="1660" name="Google Shape;1660;p248"/>
          <p:cNvSpPr txBox="1"/>
          <p:nvPr>
            <p:ph idx="1"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61" name="Google Shape;1661;p248"/>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2" name="Google Shape;1662;p248"/>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3" name="Google Shape;1663;p248"/>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48" name="Shape 148"/>
        <p:cNvGrpSpPr/>
        <p:nvPr/>
      </p:nvGrpSpPr>
      <p:grpSpPr>
        <a:xfrm>
          <a:off x="0" y="0"/>
          <a:ext cx="0" cy="0"/>
          <a:chOff x="0" y="0"/>
          <a:chExt cx="0" cy="0"/>
        </a:xfrm>
      </p:grpSpPr>
      <p:sp>
        <p:nvSpPr>
          <p:cNvPr id="149" name="Google Shape;149;p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 name="Google Shape;150;p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1" name="Google Shape;151;p2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 name="Google Shape;152;p2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664" name="Shape 1664"/>
        <p:cNvGrpSpPr/>
        <p:nvPr/>
      </p:nvGrpSpPr>
      <p:grpSpPr>
        <a:xfrm>
          <a:off x="0" y="0"/>
          <a:ext cx="0" cy="0"/>
          <a:chOff x="0" y="0"/>
          <a:chExt cx="0" cy="0"/>
        </a:xfrm>
      </p:grpSpPr>
      <p:sp>
        <p:nvSpPr>
          <p:cNvPr id="1665" name="Google Shape;1665;p24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66" name="Google Shape;1666;p249"/>
          <p:cNvSpPr txBox="1"/>
          <p:nvPr>
            <p:ph idx="1" type="body"/>
          </p:nvPr>
        </p:nvSpPr>
        <p:spPr>
          <a:xfrm rot="5400000">
            <a:off x="2514534" y="152393"/>
            <a:ext cx="4114932" cy="777228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67" name="Google Shape;1667;p24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8" name="Google Shape;1668;p24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9" name="Google Shape;1669;p24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670" name="Shape 1670"/>
        <p:cNvGrpSpPr/>
        <p:nvPr/>
      </p:nvGrpSpPr>
      <p:grpSpPr>
        <a:xfrm>
          <a:off x="0" y="0"/>
          <a:ext cx="0" cy="0"/>
          <a:chOff x="0" y="0"/>
          <a:chExt cx="0" cy="0"/>
        </a:xfrm>
      </p:grpSpPr>
      <p:sp>
        <p:nvSpPr>
          <p:cNvPr id="1671" name="Google Shape;1671;p250"/>
          <p:cNvSpPr txBox="1"/>
          <p:nvPr>
            <p:ph type="title"/>
          </p:nvPr>
        </p:nvSpPr>
        <p:spPr>
          <a:xfrm rot="5400000">
            <a:off x="4743446" y="2381305"/>
            <a:ext cx="5486466" cy="1942924"/>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72" name="Google Shape;1672;p250"/>
          <p:cNvSpPr txBox="1"/>
          <p:nvPr>
            <p:ph idx="1" type="body"/>
          </p:nvPr>
        </p:nvSpPr>
        <p:spPr>
          <a:xfrm rot="5400000">
            <a:off x="843194" y="452199"/>
            <a:ext cx="5486466" cy="5801136"/>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73" name="Google Shape;1673;p25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4" name="Google Shape;1674;p25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5" name="Google Shape;1675;p25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82" name="Shape 1682"/>
        <p:cNvGrpSpPr/>
        <p:nvPr/>
      </p:nvGrpSpPr>
      <p:grpSpPr>
        <a:xfrm>
          <a:off x="0" y="0"/>
          <a:ext cx="0" cy="0"/>
          <a:chOff x="0" y="0"/>
          <a:chExt cx="0" cy="0"/>
        </a:xfrm>
      </p:grpSpPr>
      <p:sp>
        <p:nvSpPr>
          <p:cNvPr id="1683" name="Google Shape;1683;p252"/>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84" name="Google Shape;1684;p252"/>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685" name="Google Shape;1685;p25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6" name="Google Shape;1686;p25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7" name="Google Shape;1687;p25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88" name="Shape 1688"/>
        <p:cNvGrpSpPr/>
        <p:nvPr/>
      </p:nvGrpSpPr>
      <p:grpSpPr>
        <a:xfrm>
          <a:off x="0" y="0"/>
          <a:ext cx="0" cy="0"/>
          <a:chOff x="0" y="0"/>
          <a:chExt cx="0" cy="0"/>
        </a:xfrm>
      </p:grpSpPr>
      <p:sp>
        <p:nvSpPr>
          <p:cNvPr id="1689" name="Google Shape;1689;p253"/>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0" name="Google Shape;1690;p253"/>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dk1"/>
              </a:buClr>
              <a:buSzPts val="2118"/>
              <a:buFont typeface="Times New Roman"/>
              <a:buNone/>
              <a:defRPr sz="2118"/>
            </a:lvl1pPr>
            <a:lvl2pPr lvl="1" algn="ctr">
              <a:spcBef>
                <a:spcPts val="353"/>
              </a:spcBef>
              <a:spcAft>
                <a:spcPts val="0"/>
              </a:spcAft>
              <a:buClr>
                <a:schemeClr val="dk1"/>
              </a:buClr>
              <a:buSzPts val="1765"/>
              <a:buFont typeface="Times New Roman"/>
              <a:buNone/>
              <a:defRPr sz="1765"/>
            </a:lvl2pPr>
            <a:lvl3pPr lvl="2" algn="ctr">
              <a:spcBef>
                <a:spcPts val="318"/>
              </a:spcBef>
              <a:spcAft>
                <a:spcPts val="0"/>
              </a:spcAft>
              <a:buClr>
                <a:schemeClr val="dk1"/>
              </a:buClr>
              <a:buSzPts val="1588"/>
              <a:buFont typeface="Times New Roman"/>
              <a:buNone/>
              <a:defRPr sz="1588"/>
            </a:lvl3pPr>
            <a:lvl4pPr lvl="3" algn="ctr">
              <a:spcBef>
                <a:spcPts val="282"/>
              </a:spcBef>
              <a:spcAft>
                <a:spcPts val="0"/>
              </a:spcAft>
              <a:buClr>
                <a:schemeClr val="dk1"/>
              </a:buClr>
              <a:buSzPts val="1412"/>
              <a:buFont typeface="Times New Roman"/>
              <a:buNone/>
              <a:defRPr sz="1412"/>
            </a:lvl4pPr>
            <a:lvl5pPr lvl="4" algn="ctr">
              <a:spcBef>
                <a:spcPts val="282"/>
              </a:spcBef>
              <a:spcAft>
                <a:spcPts val="0"/>
              </a:spcAft>
              <a:buClr>
                <a:schemeClr val="dk1"/>
              </a:buClr>
              <a:buSzPts val="1412"/>
              <a:buFont typeface="Times New Roman"/>
              <a:buNone/>
              <a:defRPr sz="1412"/>
            </a:lvl5pPr>
            <a:lvl6pPr lvl="5" algn="ctr">
              <a:lnSpc>
                <a:spcPct val="90000"/>
              </a:lnSpc>
              <a:spcBef>
                <a:spcPts val="441"/>
              </a:spcBef>
              <a:spcAft>
                <a:spcPts val="0"/>
              </a:spcAft>
              <a:buClr>
                <a:schemeClr val="dk1"/>
              </a:buClr>
              <a:buSzPts val="1412"/>
              <a:buNone/>
              <a:defRPr sz="1412"/>
            </a:lvl6pPr>
            <a:lvl7pPr lvl="6" algn="ctr">
              <a:lnSpc>
                <a:spcPct val="90000"/>
              </a:lnSpc>
              <a:spcBef>
                <a:spcPts val="441"/>
              </a:spcBef>
              <a:spcAft>
                <a:spcPts val="0"/>
              </a:spcAft>
              <a:buClr>
                <a:schemeClr val="dk1"/>
              </a:buClr>
              <a:buSzPts val="1412"/>
              <a:buNone/>
              <a:defRPr sz="1412"/>
            </a:lvl7pPr>
            <a:lvl8pPr lvl="7" algn="ctr">
              <a:lnSpc>
                <a:spcPct val="90000"/>
              </a:lnSpc>
              <a:spcBef>
                <a:spcPts val="441"/>
              </a:spcBef>
              <a:spcAft>
                <a:spcPts val="0"/>
              </a:spcAft>
              <a:buClr>
                <a:schemeClr val="dk1"/>
              </a:buClr>
              <a:buSzPts val="1412"/>
              <a:buNone/>
              <a:defRPr sz="1412"/>
            </a:lvl8pPr>
            <a:lvl9pPr lvl="8" algn="ctr">
              <a:lnSpc>
                <a:spcPct val="90000"/>
              </a:lnSpc>
              <a:spcBef>
                <a:spcPts val="441"/>
              </a:spcBef>
              <a:spcAft>
                <a:spcPts val="0"/>
              </a:spcAft>
              <a:buClr>
                <a:schemeClr val="dk1"/>
              </a:buClr>
              <a:buSzPts val="1412"/>
              <a:buNone/>
              <a:defRPr sz="1412"/>
            </a:lvl9pPr>
          </a:lstStyle>
          <a:p/>
        </p:txBody>
      </p:sp>
      <p:sp>
        <p:nvSpPr>
          <p:cNvPr id="1691" name="Google Shape;1691;p25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2" name="Google Shape;1692;p25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3" name="Google Shape;1693;p25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94" name="Shape 1694"/>
        <p:cNvGrpSpPr/>
        <p:nvPr/>
      </p:nvGrpSpPr>
      <p:grpSpPr>
        <a:xfrm>
          <a:off x="0" y="0"/>
          <a:ext cx="0" cy="0"/>
          <a:chOff x="0" y="0"/>
          <a:chExt cx="0" cy="0"/>
        </a:xfrm>
      </p:grpSpPr>
      <p:sp>
        <p:nvSpPr>
          <p:cNvPr id="1695" name="Google Shape;1695;p254"/>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6" name="Google Shape;1696;p254"/>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sz="2118"/>
            </a:lvl1pPr>
            <a:lvl2pPr indent="-228600" lvl="1" marL="914400" algn="l">
              <a:spcBef>
                <a:spcPts val="353"/>
              </a:spcBef>
              <a:spcAft>
                <a:spcPts val="0"/>
              </a:spcAft>
              <a:buClr>
                <a:schemeClr val="dk1"/>
              </a:buClr>
              <a:buSzPts val="1765"/>
              <a:buFont typeface="Times New Roman"/>
              <a:buNone/>
              <a:defRPr sz="1765"/>
            </a:lvl2pPr>
            <a:lvl3pPr indent="-228600" lvl="2" marL="1371600" algn="l">
              <a:spcBef>
                <a:spcPts val="318"/>
              </a:spcBef>
              <a:spcAft>
                <a:spcPts val="0"/>
              </a:spcAft>
              <a:buClr>
                <a:schemeClr val="dk1"/>
              </a:buClr>
              <a:buSzPts val="1588"/>
              <a:buFont typeface="Times New Roman"/>
              <a:buNone/>
              <a:defRPr sz="1588"/>
            </a:lvl3pPr>
            <a:lvl4pPr indent="-228600" lvl="3" marL="1828800" algn="l">
              <a:spcBef>
                <a:spcPts val="282"/>
              </a:spcBef>
              <a:spcAft>
                <a:spcPts val="0"/>
              </a:spcAft>
              <a:buClr>
                <a:schemeClr val="dk1"/>
              </a:buClr>
              <a:buSzPts val="1412"/>
              <a:buFont typeface="Times New Roman"/>
              <a:buNone/>
              <a:defRPr sz="1412"/>
            </a:lvl4pPr>
            <a:lvl5pPr indent="-228600" lvl="4" marL="2286000" algn="l">
              <a:spcBef>
                <a:spcPts val="282"/>
              </a:spcBef>
              <a:spcAft>
                <a:spcPts val="0"/>
              </a:spcAft>
              <a:buClr>
                <a:schemeClr val="dk1"/>
              </a:buClr>
              <a:buSzPts val="1412"/>
              <a:buFont typeface="Times New Roman"/>
              <a:buNone/>
              <a:defRPr sz="1412"/>
            </a:lvl5pPr>
            <a:lvl6pPr indent="-228600" lvl="5" marL="2743200" algn="l">
              <a:lnSpc>
                <a:spcPct val="90000"/>
              </a:lnSpc>
              <a:spcBef>
                <a:spcPts val="441"/>
              </a:spcBef>
              <a:spcAft>
                <a:spcPts val="0"/>
              </a:spcAft>
              <a:buClr>
                <a:schemeClr val="dk1"/>
              </a:buClr>
              <a:buSzPts val="1412"/>
              <a:buNone/>
              <a:defRPr sz="1412"/>
            </a:lvl6pPr>
            <a:lvl7pPr indent="-228600" lvl="6" marL="3200400" algn="l">
              <a:lnSpc>
                <a:spcPct val="90000"/>
              </a:lnSpc>
              <a:spcBef>
                <a:spcPts val="441"/>
              </a:spcBef>
              <a:spcAft>
                <a:spcPts val="0"/>
              </a:spcAft>
              <a:buClr>
                <a:schemeClr val="dk1"/>
              </a:buClr>
              <a:buSzPts val="1412"/>
              <a:buNone/>
              <a:defRPr sz="1412"/>
            </a:lvl7pPr>
            <a:lvl8pPr indent="-228600" lvl="7" marL="3657600" algn="l">
              <a:lnSpc>
                <a:spcPct val="90000"/>
              </a:lnSpc>
              <a:spcBef>
                <a:spcPts val="441"/>
              </a:spcBef>
              <a:spcAft>
                <a:spcPts val="0"/>
              </a:spcAft>
              <a:buClr>
                <a:schemeClr val="dk1"/>
              </a:buClr>
              <a:buSzPts val="1412"/>
              <a:buNone/>
              <a:defRPr sz="1412"/>
            </a:lvl8pPr>
            <a:lvl9pPr indent="-228600" lvl="8" marL="4114800" algn="l">
              <a:lnSpc>
                <a:spcPct val="90000"/>
              </a:lnSpc>
              <a:spcBef>
                <a:spcPts val="441"/>
              </a:spcBef>
              <a:spcAft>
                <a:spcPts val="0"/>
              </a:spcAft>
              <a:buClr>
                <a:schemeClr val="dk1"/>
              </a:buClr>
              <a:buSzPts val="1412"/>
              <a:buNone/>
              <a:defRPr sz="1412"/>
            </a:lvl9pPr>
          </a:lstStyle>
          <a:p/>
        </p:txBody>
      </p:sp>
      <p:sp>
        <p:nvSpPr>
          <p:cNvPr id="1697" name="Google Shape;1697;p25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8" name="Google Shape;1698;p25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9" name="Google Shape;1699;p25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00" name="Shape 1700"/>
        <p:cNvGrpSpPr/>
        <p:nvPr/>
      </p:nvGrpSpPr>
      <p:grpSpPr>
        <a:xfrm>
          <a:off x="0" y="0"/>
          <a:ext cx="0" cy="0"/>
          <a:chOff x="0" y="0"/>
          <a:chExt cx="0" cy="0"/>
        </a:xfrm>
      </p:grpSpPr>
      <p:sp>
        <p:nvSpPr>
          <p:cNvPr id="1701" name="Google Shape;1701;p255"/>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2" name="Google Shape;1702;p255"/>
          <p:cNvSpPr txBox="1"/>
          <p:nvPr>
            <p:ph idx="1" type="body"/>
          </p:nvPr>
        </p:nvSpPr>
        <p:spPr>
          <a:xfrm>
            <a:off x="438728" y="1895196"/>
            <a:ext cx="3885045"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3" name="Google Shape;1703;p255"/>
          <p:cNvSpPr txBox="1"/>
          <p:nvPr>
            <p:ph idx="2" type="body"/>
          </p:nvPr>
        </p:nvSpPr>
        <p:spPr>
          <a:xfrm>
            <a:off x="4462318" y="1895196"/>
            <a:ext cx="3886489"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4" name="Google Shape;1704;p25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5" name="Google Shape;1705;p25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6" name="Google Shape;1706;p25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07" name="Shape 1707"/>
        <p:cNvGrpSpPr/>
        <p:nvPr/>
      </p:nvGrpSpPr>
      <p:grpSpPr>
        <a:xfrm>
          <a:off x="0" y="0"/>
          <a:ext cx="0" cy="0"/>
          <a:chOff x="0" y="0"/>
          <a:chExt cx="0" cy="0"/>
        </a:xfrm>
      </p:grpSpPr>
      <p:sp>
        <p:nvSpPr>
          <p:cNvPr id="1708" name="Google Shape;1708;p256"/>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9" name="Google Shape;1709;p256"/>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0" name="Google Shape;1710;p256"/>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1" name="Google Shape;1711;p256"/>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2" name="Google Shape;1712;p256"/>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3" name="Google Shape;1713;p25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4" name="Google Shape;1714;p25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5" name="Google Shape;1715;p25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16" name="Shape 1716"/>
        <p:cNvGrpSpPr/>
        <p:nvPr/>
      </p:nvGrpSpPr>
      <p:grpSpPr>
        <a:xfrm>
          <a:off x="0" y="0"/>
          <a:ext cx="0" cy="0"/>
          <a:chOff x="0" y="0"/>
          <a:chExt cx="0" cy="0"/>
        </a:xfrm>
      </p:grpSpPr>
      <p:sp>
        <p:nvSpPr>
          <p:cNvPr id="1717" name="Google Shape;1717;p257"/>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18" name="Google Shape;1718;p25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9" name="Google Shape;1719;p25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0" name="Google Shape;1720;p25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21" name="Shape 1721"/>
        <p:cNvGrpSpPr/>
        <p:nvPr/>
      </p:nvGrpSpPr>
      <p:grpSpPr>
        <a:xfrm>
          <a:off x="0" y="0"/>
          <a:ext cx="0" cy="0"/>
          <a:chOff x="0" y="0"/>
          <a:chExt cx="0" cy="0"/>
        </a:xfrm>
      </p:grpSpPr>
      <p:sp>
        <p:nvSpPr>
          <p:cNvPr id="1722" name="Google Shape;1722;p25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3" name="Google Shape;1723;p25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4" name="Google Shape;1724;p25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25" name="Shape 1725"/>
        <p:cNvGrpSpPr/>
        <p:nvPr/>
      </p:nvGrpSpPr>
      <p:grpSpPr>
        <a:xfrm>
          <a:off x="0" y="0"/>
          <a:ext cx="0" cy="0"/>
          <a:chOff x="0" y="0"/>
          <a:chExt cx="0" cy="0"/>
        </a:xfrm>
      </p:grpSpPr>
      <p:sp>
        <p:nvSpPr>
          <p:cNvPr id="1726" name="Google Shape;1726;p25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27" name="Google Shape;1727;p259"/>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dk1"/>
              </a:buClr>
              <a:buSzPts val="2824"/>
              <a:buFont typeface="Times New Roman"/>
              <a:buChar char="•"/>
              <a:defRPr sz="2824"/>
            </a:lvl1pPr>
            <a:lvl2pPr indent="-385508" lvl="1" marL="914400" algn="l">
              <a:spcBef>
                <a:spcPts val="494"/>
              </a:spcBef>
              <a:spcAft>
                <a:spcPts val="0"/>
              </a:spcAft>
              <a:buClr>
                <a:schemeClr val="dk1"/>
              </a:buClr>
              <a:buSzPts val="2471"/>
              <a:buFont typeface="Times New Roman"/>
              <a:buChar char="–"/>
              <a:defRPr sz="2471"/>
            </a:lvl2pPr>
            <a:lvl3pPr indent="-363092" lvl="2" marL="1371600" algn="l">
              <a:spcBef>
                <a:spcPts val="424"/>
              </a:spcBef>
              <a:spcAft>
                <a:spcPts val="0"/>
              </a:spcAft>
              <a:buClr>
                <a:schemeClr val="dk1"/>
              </a:buClr>
              <a:buSzPts val="2118"/>
              <a:buFont typeface="Times New Roman"/>
              <a:buChar char="•"/>
              <a:defRPr sz="2118"/>
            </a:lvl3pPr>
            <a:lvl4pPr indent="-340677" lvl="3" marL="1828800" algn="l">
              <a:spcBef>
                <a:spcPts val="353"/>
              </a:spcBef>
              <a:spcAft>
                <a:spcPts val="0"/>
              </a:spcAft>
              <a:buClr>
                <a:schemeClr val="dk1"/>
              </a:buClr>
              <a:buSzPts val="1765"/>
              <a:buFont typeface="Times New Roman"/>
              <a:buChar char="–"/>
              <a:defRPr sz="1765"/>
            </a:lvl4pPr>
            <a:lvl5pPr indent="-340677" lvl="4" marL="2286000" algn="l">
              <a:spcBef>
                <a:spcPts val="353"/>
              </a:spcBef>
              <a:spcAft>
                <a:spcPts val="0"/>
              </a:spcAft>
              <a:buClr>
                <a:schemeClr val="dk1"/>
              </a:buClr>
              <a:buSzPts val="1765"/>
              <a:buFont typeface="Times New Roman"/>
              <a:buChar char="»"/>
              <a:defRPr sz="1765"/>
            </a:lvl5pPr>
            <a:lvl6pPr indent="-340677" lvl="5" marL="2743200" algn="l">
              <a:lnSpc>
                <a:spcPct val="90000"/>
              </a:lnSpc>
              <a:spcBef>
                <a:spcPts val="441"/>
              </a:spcBef>
              <a:spcAft>
                <a:spcPts val="0"/>
              </a:spcAft>
              <a:buClr>
                <a:schemeClr val="dk1"/>
              </a:buClr>
              <a:buSzPts val="1765"/>
              <a:buChar char="•"/>
              <a:defRPr sz="1765"/>
            </a:lvl6pPr>
            <a:lvl7pPr indent="-340677" lvl="6" marL="3200400" algn="l">
              <a:lnSpc>
                <a:spcPct val="90000"/>
              </a:lnSpc>
              <a:spcBef>
                <a:spcPts val="441"/>
              </a:spcBef>
              <a:spcAft>
                <a:spcPts val="0"/>
              </a:spcAft>
              <a:buClr>
                <a:schemeClr val="dk1"/>
              </a:buClr>
              <a:buSzPts val="1765"/>
              <a:buChar char="•"/>
              <a:defRPr sz="1765"/>
            </a:lvl7pPr>
            <a:lvl8pPr indent="-340677" lvl="7" marL="3657600" algn="l">
              <a:lnSpc>
                <a:spcPct val="90000"/>
              </a:lnSpc>
              <a:spcBef>
                <a:spcPts val="441"/>
              </a:spcBef>
              <a:spcAft>
                <a:spcPts val="0"/>
              </a:spcAft>
              <a:buClr>
                <a:schemeClr val="dk1"/>
              </a:buClr>
              <a:buSzPts val="1765"/>
              <a:buChar char="•"/>
              <a:defRPr sz="1765"/>
            </a:lvl8pPr>
            <a:lvl9pPr indent="-340677" lvl="8" marL="4114800" algn="l">
              <a:lnSpc>
                <a:spcPct val="90000"/>
              </a:lnSpc>
              <a:spcBef>
                <a:spcPts val="441"/>
              </a:spcBef>
              <a:spcAft>
                <a:spcPts val="0"/>
              </a:spcAft>
              <a:buClr>
                <a:schemeClr val="dk1"/>
              </a:buClr>
              <a:buSzPts val="1765"/>
              <a:buChar char="•"/>
              <a:defRPr sz="1765"/>
            </a:lvl9pPr>
          </a:lstStyle>
          <a:p/>
        </p:txBody>
      </p:sp>
      <p:sp>
        <p:nvSpPr>
          <p:cNvPr id="1728" name="Google Shape;1728;p259"/>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29" name="Google Shape;1729;p25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0" name="Google Shape;1730;p25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1" name="Google Shape;1731;p25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8" name="Shape 208"/>
        <p:cNvGrpSpPr/>
        <p:nvPr/>
      </p:nvGrpSpPr>
      <p:grpSpPr>
        <a:xfrm>
          <a:off x="0" y="0"/>
          <a:ext cx="0" cy="0"/>
          <a:chOff x="0" y="0"/>
          <a:chExt cx="0" cy="0"/>
        </a:xfrm>
      </p:grpSpPr>
      <p:sp>
        <p:nvSpPr>
          <p:cNvPr id="209" name="Google Shape;209;p27"/>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 name="Google Shape;210;p27"/>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 name="Google Shape;211;p2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 name="Google Shape;212;p2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 name="Google Shape;213;p2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32" name="Shape 1732"/>
        <p:cNvGrpSpPr/>
        <p:nvPr/>
      </p:nvGrpSpPr>
      <p:grpSpPr>
        <a:xfrm>
          <a:off x="0" y="0"/>
          <a:ext cx="0" cy="0"/>
          <a:chOff x="0" y="0"/>
          <a:chExt cx="0" cy="0"/>
        </a:xfrm>
      </p:grpSpPr>
      <p:sp>
        <p:nvSpPr>
          <p:cNvPr id="1733" name="Google Shape;1733;p260"/>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34" name="Google Shape;1734;p260"/>
          <p:cNvSpPr/>
          <p:nvPr>
            <p:ph idx="2" type="pic"/>
          </p:nvPr>
        </p:nvSpPr>
        <p:spPr>
          <a:xfrm>
            <a:off x="3887932" y="987519"/>
            <a:ext cx="4628285" cy="4873158"/>
          </a:xfrm>
          <a:prstGeom prst="rect">
            <a:avLst/>
          </a:prstGeom>
          <a:noFill/>
          <a:ln>
            <a:noFill/>
          </a:ln>
        </p:spPr>
      </p:sp>
      <p:sp>
        <p:nvSpPr>
          <p:cNvPr id="1735" name="Google Shape;1735;p260"/>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36" name="Google Shape;1736;p26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7" name="Google Shape;1737;p26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8" name="Google Shape;1738;p26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39" name="Shape 1739"/>
        <p:cNvGrpSpPr/>
        <p:nvPr/>
      </p:nvGrpSpPr>
      <p:grpSpPr>
        <a:xfrm>
          <a:off x="0" y="0"/>
          <a:ext cx="0" cy="0"/>
          <a:chOff x="0" y="0"/>
          <a:chExt cx="0" cy="0"/>
        </a:xfrm>
      </p:grpSpPr>
      <p:sp>
        <p:nvSpPr>
          <p:cNvPr id="1740" name="Google Shape;1740;p26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1" name="Google Shape;1741;p261"/>
          <p:cNvSpPr txBox="1"/>
          <p:nvPr>
            <p:ph idx="1" type="body"/>
          </p:nvPr>
        </p:nvSpPr>
        <p:spPr>
          <a:xfrm rot="5400000">
            <a:off x="2355697" y="-21774"/>
            <a:ext cx="4076140" cy="791008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2" name="Google Shape;1742;p26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3" name="Google Shape;1743;p26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4" name="Google Shape;1744;p26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745" name="Shape 1745"/>
        <p:cNvGrpSpPr/>
        <p:nvPr/>
      </p:nvGrpSpPr>
      <p:grpSpPr>
        <a:xfrm>
          <a:off x="0" y="0"/>
          <a:ext cx="0" cy="0"/>
          <a:chOff x="0" y="0"/>
          <a:chExt cx="0" cy="0"/>
        </a:xfrm>
      </p:grpSpPr>
      <p:sp>
        <p:nvSpPr>
          <p:cNvPr id="1746" name="Google Shape;1746;p262"/>
          <p:cNvSpPr txBox="1"/>
          <p:nvPr>
            <p:ph type="title"/>
          </p:nvPr>
        </p:nvSpPr>
        <p:spPr>
          <a:xfrm rot="5400000">
            <a:off x="4587473" y="2210000"/>
            <a:ext cx="5545511" cy="19771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7" name="Google Shape;1747;p262"/>
          <p:cNvSpPr txBox="1"/>
          <p:nvPr>
            <p:ph idx="1" type="body"/>
          </p:nvPr>
        </p:nvSpPr>
        <p:spPr>
          <a:xfrm rot="5400000">
            <a:off x="563160" y="301392"/>
            <a:ext cx="5545511" cy="57943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8" name="Google Shape;1748;p26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9" name="Google Shape;1749;p26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50" name="Google Shape;1750;p26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759" name="Shape 1759"/>
        <p:cNvGrpSpPr/>
        <p:nvPr/>
      </p:nvGrpSpPr>
      <p:grpSpPr>
        <a:xfrm>
          <a:off x="0" y="0"/>
          <a:ext cx="0" cy="0"/>
          <a:chOff x="0" y="0"/>
          <a:chExt cx="0" cy="0"/>
        </a:xfrm>
      </p:grpSpPr>
      <p:sp>
        <p:nvSpPr>
          <p:cNvPr id="1760" name="Google Shape;1760;p264"/>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1" name="Google Shape;1761;p264"/>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62" name="Google Shape;1762;p26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763" name="Shape 1763"/>
        <p:cNvGrpSpPr/>
        <p:nvPr/>
      </p:nvGrpSpPr>
      <p:grpSpPr>
        <a:xfrm>
          <a:off x="0" y="0"/>
          <a:ext cx="0" cy="0"/>
          <a:chOff x="0" y="0"/>
          <a:chExt cx="0" cy="0"/>
        </a:xfrm>
      </p:grpSpPr>
      <p:sp>
        <p:nvSpPr>
          <p:cNvPr id="1764" name="Google Shape;1764;p265"/>
          <p:cNvSpPr txBox="1"/>
          <p:nvPr>
            <p:ph type="ctrTitle"/>
          </p:nvPr>
        </p:nvSpPr>
        <p:spPr>
          <a:xfrm>
            <a:off x="1143000" y="1122363"/>
            <a:ext cx="6858000" cy="23876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5" name="Google Shape;1765;p265"/>
          <p:cNvSpPr txBox="1"/>
          <p:nvPr>
            <p:ph idx="1" type="subTitle"/>
          </p:nvPr>
        </p:nvSpPr>
        <p:spPr>
          <a:xfrm>
            <a:off x="1143000" y="3602038"/>
            <a:ext cx="6858000" cy="1655762"/>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lvl="0" algn="ctr">
              <a:spcBef>
                <a:spcPts val="120"/>
              </a:spcBef>
              <a:spcAft>
                <a:spcPts val="0"/>
              </a:spcAft>
              <a:buSzPts val="2400"/>
              <a:buFont typeface="Arial"/>
              <a:buNone/>
              <a:defRPr sz="2400"/>
            </a:lvl1pPr>
            <a:lvl2pPr lvl="1" algn="ctr">
              <a:spcBef>
                <a:spcPts val="100"/>
              </a:spcBef>
              <a:spcAft>
                <a:spcPts val="0"/>
              </a:spcAft>
              <a:buSzPts val="2000"/>
              <a:buFont typeface="Arial"/>
              <a:buNone/>
              <a:defRPr sz="2000"/>
            </a:lvl2pPr>
            <a:lvl3pPr lvl="2" algn="ctr">
              <a:spcBef>
                <a:spcPts val="90"/>
              </a:spcBef>
              <a:spcAft>
                <a:spcPts val="0"/>
              </a:spcAft>
              <a:buSzPts val="1800"/>
              <a:buFont typeface="Arial"/>
              <a:buNone/>
              <a:defRPr sz="1800"/>
            </a:lvl3pPr>
            <a:lvl4pPr lvl="3" algn="ctr">
              <a:spcBef>
                <a:spcPts val="80"/>
              </a:spcBef>
              <a:spcAft>
                <a:spcPts val="0"/>
              </a:spcAft>
              <a:buSzPts val="1600"/>
              <a:buFont typeface="Arial"/>
              <a:buNone/>
              <a:defRPr sz="1600"/>
            </a:lvl4pPr>
            <a:lvl5pPr lvl="4" algn="ctr">
              <a:spcBef>
                <a:spcPts val="8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766" name="Google Shape;1766;p265"/>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767" name="Shape 1767"/>
        <p:cNvGrpSpPr/>
        <p:nvPr/>
      </p:nvGrpSpPr>
      <p:grpSpPr>
        <a:xfrm>
          <a:off x="0" y="0"/>
          <a:ext cx="0" cy="0"/>
          <a:chOff x="0" y="0"/>
          <a:chExt cx="0" cy="0"/>
        </a:xfrm>
      </p:grpSpPr>
      <p:sp>
        <p:nvSpPr>
          <p:cNvPr id="1768" name="Google Shape;1768;p266"/>
          <p:cNvSpPr txBox="1"/>
          <p:nvPr>
            <p:ph type="title"/>
          </p:nvPr>
        </p:nvSpPr>
        <p:spPr>
          <a:xfrm>
            <a:off x="623888" y="1709738"/>
            <a:ext cx="7886700" cy="2852737"/>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9" name="Google Shape;1769;p266"/>
          <p:cNvSpPr txBox="1"/>
          <p:nvPr>
            <p:ph idx="1" type="body"/>
          </p:nvPr>
        </p:nvSpPr>
        <p:spPr>
          <a:xfrm>
            <a:off x="623888" y="4589463"/>
            <a:ext cx="7886700" cy="1500187"/>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120"/>
              </a:spcBef>
              <a:spcAft>
                <a:spcPts val="0"/>
              </a:spcAft>
              <a:buSzPts val="2400"/>
              <a:buFont typeface="Arial"/>
              <a:buNone/>
              <a:defRPr sz="2400"/>
            </a:lvl1pPr>
            <a:lvl2pPr indent="-228600" lvl="1" marL="914400" algn="l">
              <a:spcBef>
                <a:spcPts val="100"/>
              </a:spcBef>
              <a:spcAft>
                <a:spcPts val="0"/>
              </a:spcAft>
              <a:buSzPts val="2000"/>
              <a:buFont typeface="Arial"/>
              <a:buNone/>
              <a:defRPr sz="2000"/>
            </a:lvl2pPr>
            <a:lvl3pPr indent="-228600" lvl="2" marL="1371600" algn="l">
              <a:spcBef>
                <a:spcPts val="90"/>
              </a:spcBef>
              <a:spcAft>
                <a:spcPts val="0"/>
              </a:spcAft>
              <a:buSzPts val="1800"/>
              <a:buFont typeface="Arial"/>
              <a:buNone/>
              <a:defRPr sz="1800"/>
            </a:lvl3pPr>
            <a:lvl4pPr indent="-228600" lvl="3" marL="1828800" algn="l">
              <a:spcBef>
                <a:spcPts val="80"/>
              </a:spcBef>
              <a:spcAft>
                <a:spcPts val="0"/>
              </a:spcAft>
              <a:buSzPts val="1600"/>
              <a:buFont typeface="Arial"/>
              <a:buNone/>
              <a:defRPr sz="1600"/>
            </a:lvl4pPr>
            <a:lvl5pPr indent="-228600" lvl="4" marL="2286000" algn="l">
              <a:spcBef>
                <a:spcPts val="8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770" name="Google Shape;1770;p266"/>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71" name="Shape 1771"/>
        <p:cNvGrpSpPr/>
        <p:nvPr/>
      </p:nvGrpSpPr>
      <p:grpSpPr>
        <a:xfrm>
          <a:off x="0" y="0"/>
          <a:ext cx="0" cy="0"/>
          <a:chOff x="0" y="0"/>
          <a:chExt cx="0" cy="0"/>
        </a:xfrm>
      </p:grpSpPr>
      <p:sp>
        <p:nvSpPr>
          <p:cNvPr id="1772" name="Google Shape;1772;p267"/>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3" name="Google Shape;1773;p267"/>
          <p:cNvSpPr txBox="1"/>
          <p:nvPr>
            <p:ph idx="1" type="body"/>
          </p:nvPr>
        </p:nvSpPr>
        <p:spPr>
          <a:xfrm>
            <a:off x="6858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4" name="Google Shape;1774;p267"/>
          <p:cNvSpPr txBox="1"/>
          <p:nvPr>
            <p:ph idx="2" type="body"/>
          </p:nvPr>
        </p:nvSpPr>
        <p:spPr>
          <a:xfrm>
            <a:off x="46482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5" name="Google Shape;1775;p267"/>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76" name="Shape 1776"/>
        <p:cNvGrpSpPr/>
        <p:nvPr/>
      </p:nvGrpSpPr>
      <p:grpSpPr>
        <a:xfrm>
          <a:off x="0" y="0"/>
          <a:ext cx="0" cy="0"/>
          <a:chOff x="0" y="0"/>
          <a:chExt cx="0" cy="0"/>
        </a:xfrm>
      </p:grpSpPr>
      <p:sp>
        <p:nvSpPr>
          <p:cNvPr id="1777" name="Google Shape;1777;p268"/>
          <p:cNvSpPr txBox="1"/>
          <p:nvPr>
            <p:ph type="title"/>
          </p:nvPr>
        </p:nvSpPr>
        <p:spPr>
          <a:xfrm>
            <a:off x="630238" y="365125"/>
            <a:ext cx="7886700" cy="1325563"/>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8" name="Google Shape;1778;p268"/>
          <p:cNvSpPr txBox="1"/>
          <p:nvPr>
            <p:ph idx="1" type="body"/>
          </p:nvPr>
        </p:nvSpPr>
        <p:spPr>
          <a:xfrm>
            <a:off x="630238" y="1681163"/>
            <a:ext cx="3868737"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79" name="Google Shape;1779;p268"/>
          <p:cNvSpPr txBox="1"/>
          <p:nvPr>
            <p:ph idx="2" type="body"/>
          </p:nvPr>
        </p:nvSpPr>
        <p:spPr>
          <a:xfrm>
            <a:off x="630238" y="2505075"/>
            <a:ext cx="3868737"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0" name="Google Shape;1780;p268"/>
          <p:cNvSpPr txBox="1"/>
          <p:nvPr>
            <p:ph idx="3" type="body"/>
          </p:nvPr>
        </p:nvSpPr>
        <p:spPr>
          <a:xfrm>
            <a:off x="4629150" y="1681163"/>
            <a:ext cx="3887788"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81" name="Google Shape;1781;p268"/>
          <p:cNvSpPr txBox="1"/>
          <p:nvPr>
            <p:ph idx="4" type="body"/>
          </p:nvPr>
        </p:nvSpPr>
        <p:spPr>
          <a:xfrm>
            <a:off x="4629150" y="2505075"/>
            <a:ext cx="3887788"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2" name="Google Shape;1782;p268"/>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83" name="Shape 1783"/>
        <p:cNvGrpSpPr/>
        <p:nvPr/>
      </p:nvGrpSpPr>
      <p:grpSpPr>
        <a:xfrm>
          <a:off x="0" y="0"/>
          <a:ext cx="0" cy="0"/>
          <a:chOff x="0" y="0"/>
          <a:chExt cx="0" cy="0"/>
        </a:xfrm>
      </p:grpSpPr>
      <p:sp>
        <p:nvSpPr>
          <p:cNvPr id="1784" name="Google Shape;1784;p269"/>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85" name="Google Shape;1785;p269"/>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86" name="Shape 1786"/>
        <p:cNvGrpSpPr/>
        <p:nvPr/>
      </p:nvGrpSpPr>
      <p:grpSpPr>
        <a:xfrm>
          <a:off x="0" y="0"/>
          <a:ext cx="0" cy="0"/>
          <a:chOff x="0" y="0"/>
          <a:chExt cx="0" cy="0"/>
        </a:xfrm>
      </p:grpSpPr>
      <p:sp>
        <p:nvSpPr>
          <p:cNvPr id="1787" name="Google Shape;1787;p270"/>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14" name="Shape 214"/>
        <p:cNvGrpSpPr/>
        <p:nvPr/>
      </p:nvGrpSpPr>
      <p:grpSpPr>
        <a:xfrm>
          <a:off x="0" y="0"/>
          <a:ext cx="0" cy="0"/>
          <a:chOff x="0" y="0"/>
          <a:chExt cx="0" cy="0"/>
        </a:xfrm>
      </p:grpSpPr>
      <p:grpSp>
        <p:nvGrpSpPr>
          <p:cNvPr id="215" name="Google Shape;215;p28"/>
          <p:cNvGrpSpPr/>
          <p:nvPr/>
        </p:nvGrpSpPr>
        <p:grpSpPr>
          <a:xfrm>
            <a:off x="0" y="0"/>
            <a:ext cx="8915400" cy="6858000"/>
            <a:chOff x="0" y="0"/>
            <a:chExt cx="5616" cy="4320"/>
          </a:xfrm>
        </p:grpSpPr>
        <p:grpSp>
          <p:nvGrpSpPr>
            <p:cNvPr id="216" name="Google Shape;216;p28"/>
            <p:cNvGrpSpPr/>
            <p:nvPr/>
          </p:nvGrpSpPr>
          <p:grpSpPr>
            <a:xfrm>
              <a:off x="0" y="0"/>
              <a:ext cx="240" cy="4320"/>
              <a:chOff x="0" y="0"/>
              <a:chExt cx="240" cy="4320"/>
            </a:xfrm>
          </p:grpSpPr>
          <p:sp>
            <p:nvSpPr>
              <p:cNvPr id="217" name="Google Shape;217;p28"/>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8" name="Google Shape;218;p28"/>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9" name="Google Shape;219;p28"/>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0" name="Google Shape;220;p28"/>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1" name="Google Shape;221;p28"/>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2" name="Google Shape;222;p28"/>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3" name="Google Shape;223;p28"/>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4" name="Google Shape;224;p28"/>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5" name="Google Shape;225;p28"/>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6" name="Google Shape;226;p28"/>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7" name="Google Shape;227;p28"/>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8" name="Google Shape;228;p28"/>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9" name="Google Shape;229;p28"/>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0" name="Google Shape;230;p28"/>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1" name="Google Shape;231;p28"/>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2" name="Google Shape;232;p28"/>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3" name="Google Shape;233;p28"/>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4" name="Google Shape;234;p28"/>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35" name="Google Shape;235;p28"/>
            <p:cNvSpPr/>
            <p:nvPr/>
          </p:nvSpPr>
          <p:spPr>
            <a:xfrm>
              <a:off x="336" y="124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236" name="Google Shape;236;p28"/>
            <p:cNvGrpSpPr/>
            <p:nvPr/>
          </p:nvGrpSpPr>
          <p:grpSpPr>
            <a:xfrm>
              <a:off x="336" y="1200"/>
              <a:ext cx="5280" cy="0"/>
              <a:chOff x="144" y="1200"/>
              <a:chExt cx="5280" cy="0"/>
            </a:xfrm>
          </p:grpSpPr>
          <p:cxnSp>
            <p:nvCxnSpPr>
              <p:cNvPr id="237" name="Google Shape;237;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8" name="Google Shape;238;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9" name="Google Shape;239;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0" name="Google Shape;240;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1" name="Google Shape;241;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2" name="Google Shape;242;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3" name="Google Shape;243;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4" name="Google Shape;244;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5" name="Google Shape;245;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6" name="Google Shape;246;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7" name="Google Shape;247;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8" name="Google Shape;248;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9" name="Google Shape;249;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0" name="Google Shape;250;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1" name="Google Shape;251;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2" name="Google Shape;252;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3" name="Google Shape;253;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4" name="Google Shape;254;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5" name="Google Shape;255;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6" name="Google Shape;256;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7" name="Google Shape;257;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8" name="Google Shape;258;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nvGrpSpPr>
            <p:cNvPr id="259" name="Google Shape;259;p28"/>
            <p:cNvGrpSpPr/>
            <p:nvPr/>
          </p:nvGrpSpPr>
          <p:grpSpPr>
            <a:xfrm>
              <a:off x="432" y="1728"/>
              <a:ext cx="192" cy="192"/>
              <a:chOff x="432" y="1728"/>
              <a:chExt cx="192" cy="192"/>
            </a:xfrm>
          </p:grpSpPr>
          <p:sp>
            <p:nvSpPr>
              <p:cNvPr id="260" name="Google Shape;260;p28"/>
              <p:cNvSpPr/>
              <p:nvPr/>
            </p:nvSpPr>
            <p:spPr>
              <a:xfrm>
                <a:off x="432" y="1728"/>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1" name="Google Shape;261;p28"/>
              <p:cNvSpPr/>
              <p:nvPr/>
            </p:nvSpPr>
            <p:spPr>
              <a:xfrm>
                <a:off x="528" y="1824"/>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2" name="Google Shape;262;p28"/>
              <p:cNvSpPr/>
              <p:nvPr/>
            </p:nvSpPr>
            <p:spPr>
              <a:xfrm>
                <a:off x="528" y="1728"/>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3" name="Google Shape;263;p28"/>
              <p:cNvSpPr/>
              <p:nvPr/>
            </p:nvSpPr>
            <p:spPr>
              <a:xfrm>
                <a:off x="432" y="1824"/>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264" name="Google Shape;264;p28"/>
            <p:cNvGrpSpPr/>
            <p:nvPr/>
          </p:nvGrpSpPr>
          <p:grpSpPr>
            <a:xfrm>
              <a:off x="336" y="2400"/>
              <a:ext cx="5280" cy="0"/>
              <a:chOff x="144" y="1200"/>
              <a:chExt cx="5280" cy="0"/>
            </a:xfrm>
          </p:grpSpPr>
          <p:cxnSp>
            <p:nvCxnSpPr>
              <p:cNvPr id="265" name="Google Shape;265;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6" name="Google Shape;266;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7" name="Google Shape;267;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68" name="Google Shape;268;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9" name="Google Shape;269;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0" name="Google Shape;270;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1" name="Google Shape;271;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2" name="Google Shape;272;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3" name="Google Shape;273;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4" name="Google Shape;274;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5" name="Google Shape;275;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6" name="Google Shape;276;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7" name="Google Shape;277;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8" name="Google Shape;278;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9" name="Google Shape;279;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0" name="Google Shape;280;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1" name="Google Shape;281;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2" name="Google Shape;282;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3" name="Google Shape;283;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4" name="Google Shape;284;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5" name="Google Shape;285;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6" name="Google Shape;286;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sp>
          <p:nvSpPr>
            <p:cNvPr id="287" name="Google Shape;287;p28"/>
            <p:cNvSpPr/>
            <p:nvPr/>
          </p:nvSpPr>
          <p:spPr>
            <a:xfrm>
              <a:off x="336" y="220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88" name="Google Shape;288;p28"/>
          <p:cNvSpPr txBox="1"/>
          <p:nvPr>
            <p:ph type="ctrTitle"/>
          </p:nvPr>
        </p:nvSpPr>
        <p:spPr>
          <a:xfrm>
            <a:off x="1066800" y="22860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9" name="Google Shape;289;p28"/>
          <p:cNvSpPr txBox="1"/>
          <p:nvPr>
            <p:ph idx="1" type="subTitle"/>
          </p:nvPr>
        </p:nvSpPr>
        <p:spPr>
          <a:xfrm>
            <a:off x="1295400" y="40386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40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080"/>
              <a:buChar char="■"/>
              <a:defRPr/>
            </a:lvl3pPr>
            <a:lvl4pPr lvl="3" algn="l">
              <a:spcBef>
                <a:spcPts val="360"/>
              </a:spcBef>
              <a:spcAft>
                <a:spcPts val="0"/>
              </a:spcAft>
              <a:buSzPts val="108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90" name="Google Shape;290;p28"/>
          <p:cNvSpPr txBox="1"/>
          <p:nvPr>
            <p:ph idx="10" type="dt"/>
          </p:nvPr>
        </p:nvSpPr>
        <p:spPr>
          <a:xfrm>
            <a:off x="685800" y="62484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 name="Google Shape;291;p28"/>
          <p:cNvSpPr txBox="1"/>
          <p:nvPr>
            <p:ph idx="11" type="ftr"/>
          </p:nvPr>
        </p:nvSpPr>
        <p:spPr>
          <a:xfrm>
            <a:off x="3352800" y="62484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 name="Google Shape;292;p28"/>
          <p:cNvSpPr txBox="1"/>
          <p:nvPr>
            <p:ph idx="12" type="sldNum"/>
          </p:nvPr>
        </p:nvSpPr>
        <p:spPr>
          <a:xfrm>
            <a:off x="6934200" y="62484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88" name="Shape 1788"/>
        <p:cNvGrpSpPr/>
        <p:nvPr/>
      </p:nvGrpSpPr>
      <p:grpSpPr>
        <a:xfrm>
          <a:off x="0" y="0"/>
          <a:ext cx="0" cy="0"/>
          <a:chOff x="0" y="0"/>
          <a:chExt cx="0" cy="0"/>
        </a:xfrm>
      </p:grpSpPr>
      <p:sp>
        <p:nvSpPr>
          <p:cNvPr id="1789" name="Google Shape;1789;p271"/>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0" name="Google Shape;1790;p271"/>
          <p:cNvSpPr txBox="1"/>
          <p:nvPr>
            <p:ph idx="1" type="body"/>
          </p:nvPr>
        </p:nvSpPr>
        <p:spPr>
          <a:xfrm>
            <a:off x="3887788" y="987425"/>
            <a:ext cx="4629150" cy="4873625"/>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algn="l">
              <a:spcBef>
                <a:spcPts val="160"/>
              </a:spcBef>
              <a:spcAft>
                <a:spcPts val="0"/>
              </a:spcAft>
              <a:buSzPts val="3200"/>
              <a:buFont typeface="Arial"/>
              <a:buChar char="•"/>
              <a:defRPr sz="3200"/>
            </a:lvl1pPr>
            <a:lvl2pPr indent="-406400" lvl="1" marL="914400" algn="l">
              <a:spcBef>
                <a:spcPts val="140"/>
              </a:spcBef>
              <a:spcAft>
                <a:spcPts val="0"/>
              </a:spcAft>
              <a:buSzPts val="2800"/>
              <a:buFont typeface="Arial"/>
              <a:buChar char="–"/>
              <a:defRPr sz="2800"/>
            </a:lvl2pPr>
            <a:lvl3pPr indent="-381000" lvl="2" marL="1371600" algn="l">
              <a:spcBef>
                <a:spcPts val="120"/>
              </a:spcBef>
              <a:spcAft>
                <a:spcPts val="0"/>
              </a:spcAft>
              <a:buSzPts val="2400"/>
              <a:buFont typeface="Arial"/>
              <a:buChar char="•"/>
              <a:defRPr sz="2400"/>
            </a:lvl3pPr>
            <a:lvl4pPr indent="-355600" lvl="3" marL="1828800" algn="l">
              <a:spcBef>
                <a:spcPts val="100"/>
              </a:spcBef>
              <a:spcAft>
                <a:spcPts val="0"/>
              </a:spcAft>
              <a:buSzPts val="2000"/>
              <a:buFont typeface="Arial"/>
              <a:buChar char="–"/>
              <a:defRPr sz="2000"/>
            </a:lvl4pPr>
            <a:lvl5pPr indent="-355600" lvl="4" marL="2286000" algn="l">
              <a:spcBef>
                <a:spcPts val="1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791" name="Google Shape;1791;p271"/>
          <p:cNvSpPr txBox="1"/>
          <p:nvPr>
            <p:ph idx="2"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2" name="Google Shape;1792;p271"/>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93" name="Shape 1793"/>
        <p:cNvGrpSpPr/>
        <p:nvPr/>
      </p:nvGrpSpPr>
      <p:grpSpPr>
        <a:xfrm>
          <a:off x="0" y="0"/>
          <a:ext cx="0" cy="0"/>
          <a:chOff x="0" y="0"/>
          <a:chExt cx="0" cy="0"/>
        </a:xfrm>
      </p:grpSpPr>
      <p:sp>
        <p:nvSpPr>
          <p:cNvPr id="1794" name="Google Shape;1794;p272"/>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5" name="Google Shape;1795;p272"/>
          <p:cNvSpPr/>
          <p:nvPr>
            <p:ph idx="2" type="pic"/>
          </p:nvPr>
        </p:nvSpPr>
        <p:spPr>
          <a:xfrm>
            <a:off x="3887788" y="987425"/>
            <a:ext cx="4629150" cy="4873625"/>
          </a:xfrm>
          <a:prstGeom prst="rect">
            <a:avLst/>
          </a:prstGeom>
          <a:noFill/>
          <a:ln>
            <a:noFill/>
          </a:ln>
          <a:effectLst>
            <a:outerShdw rotWithShape="0" algn="ctr" dir="2021404" dist="45791">
              <a:schemeClr val="dk1"/>
            </a:outerShdw>
          </a:effectLst>
        </p:spPr>
      </p:sp>
      <p:sp>
        <p:nvSpPr>
          <p:cNvPr id="1796" name="Google Shape;1796;p272"/>
          <p:cNvSpPr txBox="1"/>
          <p:nvPr>
            <p:ph idx="1"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7" name="Google Shape;1797;p272"/>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98" name="Shape 1798"/>
        <p:cNvGrpSpPr/>
        <p:nvPr/>
      </p:nvGrpSpPr>
      <p:grpSpPr>
        <a:xfrm>
          <a:off x="0" y="0"/>
          <a:ext cx="0" cy="0"/>
          <a:chOff x="0" y="0"/>
          <a:chExt cx="0" cy="0"/>
        </a:xfrm>
      </p:grpSpPr>
      <p:sp>
        <p:nvSpPr>
          <p:cNvPr id="1799" name="Google Shape;1799;p27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0" name="Google Shape;1800;p273"/>
          <p:cNvSpPr txBox="1"/>
          <p:nvPr>
            <p:ph idx="1" type="body"/>
          </p:nvPr>
        </p:nvSpPr>
        <p:spPr>
          <a:xfrm rot="5400000">
            <a:off x="2514600" y="-152400"/>
            <a:ext cx="4114800" cy="77724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1" name="Google Shape;1801;p27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02" name="Shape 1802"/>
        <p:cNvGrpSpPr/>
        <p:nvPr/>
      </p:nvGrpSpPr>
      <p:grpSpPr>
        <a:xfrm>
          <a:off x="0" y="0"/>
          <a:ext cx="0" cy="0"/>
          <a:chOff x="0" y="0"/>
          <a:chExt cx="0" cy="0"/>
        </a:xfrm>
      </p:grpSpPr>
      <p:sp>
        <p:nvSpPr>
          <p:cNvPr id="1803" name="Google Shape;1803;p274"/>
          <p:cNvSpPr txBox="1"/>
          <p:nvPr>
            <p:ph type="title"/>
          </p:nvPr>
        </p:nvSpPr>
        <p:spPr>
          <a:xfrm rot="5400000">
            <a:off x="4781550" y="2114550"/>
            <a:ext cx="5410200" cy="19431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4" name="Google Shape;1804;p274"/>
          <p:cNvSpPr txBox="1"/>
          <p:nvPr>
            <p:ph idx="1" type="body"/>
          </p:nvPr>
        </p:nvSpPr>
        <p:spPr>
          <a:xfrm rot="5400000">
            <a:off x="819150" y="247650"/>
            <a:ext cx="5410200" cy="56769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5" name="Google Shape;1805;p27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812" name="Shape 1812"/>
        <p:cNvGrpSpPr/>
        <p:nvPr/>
      </p:nvGrpSpPr>
      <p:grpSpPr>
        <a:xfrm>
          <a:off x="0" y="0"/>
          <a:ext cx="0" cy="0"/>
          <a:chOff x="0" y="0"/>
          <a:chExt cx="0" cy="0"/>
        </a:xfrm>
      </p:grpSpPr>
      <p:sp>
        <p:nvSpPr>
          <p:cNvPr id="1813" name="Google Shape;1813;p27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14" name="Google Shape;1814;p27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15" name="Google Shape;1815;p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6" name="Google Shape;1816;p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7" name="Google Shape;1817;p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818" name="Shape 1818"/>
        <p:cNvGrpSpPr/>
        <p:nvPr/>
      </p:nvGrpSpPr>
      <p:grpSpPr>
        <a:xfrm>
          <a:off x="0" y="0"/>
          <a:ext cx="0" cy="0"/>
          <a:chOff x="0" y="0"/>
          <a:chExt cx="0" cy="0"/>
        </a:xfrm>
      </p:grpSpPr>
      <p:sp>
        <p:nvSpPr>
          <p:cNvPr id="1819" name="Google Shape;1819;p27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0" name="Google Shape;1820;p27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21" name="Google Shape;1821;p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2" name="Google Shape;1822;p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3" name="Google Shape;1823;p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824" name="Shape 1824"/>
        <p:cNvGrpSpPr/>
        <p:nvPr/>
      </p:nvGrpSpPr>
      <p:grpSpPr>
        <a:xfrm>
          <a:off x="0" y="0"/>
          <a:ext cx="0" cy="0"/>
          <a:chOff x="0" y="0"/>
          <a:chExt cx="0" cy="0"/>
        </a:xfrm>
      </p:grpSpPr>
      <p:sp>
        <p:nvSpPr>
          <p:cNvPr id="1825" name="Google Shape;1825;p27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6" name="Google Shape;1826;p27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827" name="Google Shape;1827;p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8" name="Google Shape;1828;p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9" name="Google Shape;1829;p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830" name="Shape 1830"/>
        <p:cNvGrpSpPr/>
        <p:nvPr/>
      </p:nvGrpSpPr>
      <p:grpSpPr>
        <a:xfrm>
          <a:off x="0" y="0"/>
          <a:ext cx="0" cy="0"/>
          <a:chOff x="0" y="0"/>
          <a:chExt cx="0" cy="0"/>
        </a:xfrm>
      </p:grpSpPr>
      <p:sp>
        <p:nvSpPr>
          <p:cNvPr id="1831" name="Google Shape;1831;p27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2" name="Google Shape;1832;p27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3" name="Google Shape;1833;p279"/>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4" name="Google Shape;1834;p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5" name="Google Shape;1835;p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6" name="Google Shape;1836;p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837" name="Shape 1837"/>
        <p:cNvGrpSpPr/>
        <p:nvPr/>
      </p:nvGrpSpPr>
      <p:grpSpPr>
        <a:xfrm>
          <a:off x="0" y="0"/>
          <a:ext cx="0" cy="0"/>
          <a:chOff x="0" y="0"/>
          <a:chExt cx="0" cy="0"/>
        </a:xfrm>
      </p:grpSpPr>
      <p:sp>
        <p:nvSpPr>
          <p:cNvPr id="1838" name="Google Shape;1838;p28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9" name="Google Shape;1839;p28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0" name="Google Shape;1840;p28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1" name="Google Shape;1841;p28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2" name="Google Shape;1842;p28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3" name="Google Shape;1843;p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4" name="Google Shape;1844;p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5" name="Google Shape;1845;p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846" name="Shape 1846"/>
        <p:cNvGrpSpPr/>
        <p:nvPr/>
      </p:nvGrpSpPr>
      <p:grpSpPr>
        <a:xfrm>
          <a:off x="0" y="0"/>
          <a:ext cx="0" cy="0"/>
          <a:chOff x="0" y="0"/>
          <a:chExt cx="0" cy="0"/>
        </a:xfrm>
      </p:grpSpPr>
      <p:sp>
        <p:nvSpPr>
          <p:cNvPr id="1847" name="Google Shape;1847;p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48" name="Google Shape;1848;p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9" name="Google Shape;1849;p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0" name="Google Shape;1850;p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93" name="Shape 293"/>
        <p:cNvGrpSpPr/>
        <p:nvPr/>
      </p:nvGrpSpPr>
      <p:grpSpPr>
        <a:xfrm>
          <a:off x="0" y="0"/>
          <a:ext cx="0" cy="0"/>
          <a:chOff x="0" y="0"/>
          <a:chExt cx="0" cy="0"/>
        </a:xfrm>
      </p:grpSpPr>
      <p:sp>
        <p:nvSpPr>
          <p:cNvPr id="294" name="Google Shape;294;p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 name="Google Shape;295;p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080"/>
              <a:buNone/>
              <a:defRPr sz="1800"/>
            </a:lvl3pPr>
            <a:lvl4pPr indent="-228600" lvl="3" marL="1828800" algn="l">
              <a:spcBef>
                <a:spcPts val="320"/>
              </a:spcBef>
              <a:spcAft>
                <a:spcPts val="0"/>
              </a:spcAft>
              <a:buSzPts val="96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96" name="Google Shape;296;p29"/>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 name="Google Shape;297;p29"/>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 name="Google Shape;298;p29"/>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851" name="Shape 1851"/>
        <p:cNvGrpSpPr/>
        <p:nvPr/>
      </p:nvGrpSpPr>
      <p:grpSpPr>
        <a:xfrm>
          <a:off x="0" y="0"/>
          <a:ext cx="0" cy="0"/>
          <a:chOff x="0" y="0"/>
          <a:chExt cx="0" cy="0"/>
        </a:xfrm>
      </p:grpSpPr>
      <p:sp>
        <p:nvSpPr>
          <p:cNvPr id="1852" name="Google Shape;1852;p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3" name="Google Shape;1853;p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4" name="Google Shape;1854;p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855" name="Shape 1855"/>
        <p:cNvGrpSpPr/>
        <p:nvPr/>
      </p:nvGrpSpPr>
      <p:grpSpPr>
        <a:xfrm>
          <a:off x="0" y="0"/>
          <a:ext cx="0" cy="0"/>
          <a:chOff x="0" y="0"/>
          <a:chExt cx="0" cy="0"/>
        </a:xfrm>
      </p:grpSpPr>
      <p:sp>
        <p:nvSpPr>
          <p:cNvPr id="1856" name="Google Shape;1856;p28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57" name="Google Shape;1857;p28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858" name="Google Shape;1858;p28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59" name="Google Shape;1859;p2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0" name="Google Shape;1860;p2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1" name="Google Shape;1861;p2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862" name="Shape 1862"/>
        <p:cNvGrpSpPr/>
        <p:nvPr/>
      </p:nvGrpSpPr>
      <p:grpSpPr>
        <a:xfrm>
          <a:off x="0" y="0"/>
          <a:ext cx="0" cy="0"/>
          <a:chOff x="0" y="0"/>
          <a:chExt cx="0" cy="0"/>
        </a:xfrm>
      </p:grpSpPr>
      <p:sp>
        <p:nvSpPr>
          <p:cNvPr id="1863" name="Google Shape;1863;p2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64" name="Google Shape;1864;p284"/>
          <p:cNvSpPr/>
          <p:nvPr>
            <p:ph idx="2" type="pic"/>
          </p:nvPr>
        </p:nvSpPr>
        <p:spPr>
          <a:xfrm>
            <a:off x="3887788" y="987425"/>
            <a:ext cx="4629150" cy="4873625"/>
          </a:xfrm>
          <a:prstGeom prst="rect">
            <a:avLst/>
          </a:prstGeom>
          <a:noFill/>
          <a:ln>
            <a:noFill/>
          </a:ln>
        </p:spPr>
      </p:sp>
      <p:sp>
        <p:nvSpPr>
          <p:cNvPr id="1865" name="Google Shape;1865;p28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66" name="Google Shape;1866;p2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7" name="Google Shape;1867;p2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8" name="Google Shape;1868;p2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869" name="Shape 1869"/>
        <p:cNvGrpSpPr/>
        <p:nvPr/>
      </p:nvGrpSpPr>
      <p:grpSpPr>
        <a:xfrm>
          <a:off x="0" y="0"/>
          <a:ext cx="0" cy="0"/>
          <a:chOff x="0" y="0"/>
          <a:chExt cx="0" cy="0"/>
        </a:xfrm>
      </p:grpSpPr>
      <p:sp>
        <p:nvSpPr>
          <p:cNvPr id="1870" name="Google Shape;1870;p28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1" name="Google Shape;1871;p285"/>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2" name="Google Shape;1872;p2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3" name="Google Shape;1873;p2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4" name="Google Shape;1874;p2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75" name="Shape 1875"/>
        <p:cNvGrpSpPr/>
        <p:nvPr/>
      </p:nvGrpSpPr>
      <p:grpSpPr>
        <a:xfrm>
          <a:off x="0" y="0"/>
          <a:ext cx="0" cy="0"/>
          <a:chOff x="0" y="0"/>
          <a:chExt cx="0" cy="0"/>
        </a:xfrm>
      </p:grpSpPr>
      <p:sp>
        <p:nvSpPr>
          <p:cNvPr id="1876" name="Google Shape;1876;p286"/>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7" name="Google Shape;1877;p286"/>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8" name="Google Shape;1878;p2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9" name="Google Shape;1879;p2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0" name="Google Shape;1880;p2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881" name="Shape 1881"/>
        <p:cNvGrpSpPr/>
        <p:nvPr/>
      </p:nvGrpSpPr>
      <p:grpSpPr>
        <a:xfrm>
          <a:off x="0" y="0"/>
          <a:ext cx="0" cy="0"/>
          <a:chOff x="0" y="0"/>
          <a:chExt cx="0" cy="0"/>
        </a:xfrm>
      </p:grpSpPr>
      <p:sp>
        <p:nvSpPr>
          <p:cNvPr id="1882" name="Google Shape;1882;p2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83" name="Google Shape;1883;p28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4" name="Google Shape;1884;p28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5" name="Google Shape;1885;p2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6" name="Google Shape;1886;p2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7" name="Google Shape;1887;p2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05" name="Shape 1905"/>
        <p:cNvGrpSpPr/>
        <p:nvPr/>
      </p:nvGrpSpPr>
      <p:grpSpPr>
        <a:xfrm>
          <a:off x="0" y="0"/>
          <a:ext cx="0" cy="0"/>
          <a:chOff x="0" y="0"/>
          <a:chExt cx="0" cy="0"/>
        </a:xfrm>
      </p:grpSpPr>
      <p:sp>
        <p:nvSpPr>
          <p:cNvPr id="1906" name="Google Shape;1906;p2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7" name="Google Shape;1907;p2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8" name="Google Shape;1908;p2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09" name="Shape 1909"/>
        <p:cNvGrpSpPr/>
        <p:nvPr/>
      </p:nvGrpSpPr>
      <p:grpSpPr>
        <a:xfrm>
          <a:off x="0" y="0"/>
          <a:ext cx="0" cy="0"/>
          <a:chOff x="0" y="0"/>
          <a:chExt cx="0" cy="0"/>
        </a:xfrm>
      </p:grpSpPr>
      <p:sp>
        <p:nvSpPr>
          <p:cNvPr id="1910" name="Google Shape;1910;p290"/>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1" name="Google Shape;1911;p29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912" name="Google Shape;1912;p2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3" name="Google Shape;1913;p2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4" name="Google Shape;1914;p2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15" name="Shape 1915"/>
        <p:cNvGrpSpPr/>
        <p:nvPr/>
      </p:nvGrpSpPr>
      <p:grpSpPr>
        <a:xfrm>
          <a:off x="0" y="0"/>
          <a:ext cx="0" cy="0"/>
          <a:chOff x="0" y="0"/>
          <a:chExt cx="0" cy="0"/>
        </a:xfrm>
      </p:grpSpPr>
      <p:sp>
        <p:nvSpPr>
          <p:cNvPr id="1916" name="Google Shape;1916;p291"/>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7" name="Google Shape;1917;p2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18" name="Google Shape;1918;p2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9" name="Google Shape;1919;p2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0" name="Google Shape;1920;p2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21" name="Shape 1921"/>
        <p:cNvGrpSpPr/>
        <p:nvPr/>
      </p:nvGrpSpPr>
      <p:grpSpPr>
        <a:xfrm>
          <a:off x="0" y="0"/>
          <a:ext cx="0" cy="0"/>
          <a:chOff x="0" y="0"/>
          <a:chExt cx="0" cy="0"/>
        </a:xfrm>
      </p:grpSpPr>
      <p:sp>
        <p:nvSpPr>
          <p:cNvPr id="1922" name="Google Shape;1922;p29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3" name="Google Shape;1923;p29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924" name="Google Shape;1924;p2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5" name="Google Shape;1925;p2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6" name="Google Shape;1926;p2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99" name="Shape 299"/>
        <p:cNvGrpSpPr/>
        <p:nvPr/>
      </p:nvGrpSpPr>
      <p:grpSpPr>
        <a:xfrm>
          <a:off x="0" y="0"/>
          <a:ext cx="0" cy="0"/>
          <a:chOff x="0" y="0"/>
          <a:chExt cx="0" cy="0"/>
        </a:xfrm>
      </p:grpSpPr>
      <p:sp>
        <p:nvSpPr>
          <p:cNvPr id="300" name="Google Shape;300;p30"/>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 name="Google Shape;301;p30"/>
          <p:cNvSpPr txBox="1"/>
          <p:nvPr>
            <p:ph idx="1" type="body"/>
          </p:nvPr>
        </p:nvSpPr>
        <p:spPr>
          <a:xfrm>
            <a:off x="6858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 name="Google Shape;302;p30"/>
          <p:cNvSpPr txBox="1"/>
          <p:nvPr>
            <p:ph idx="2" type="body"/>
          </p:nvPr>
        </p:nvSpPr>
        <p:spPr>
          <a:xfrm>
            <a:off x="46482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3" name="Google Shape;303;p30"/>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 name="Google Shape;304;p30"/>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 name="Google Shape;305;p30"/>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927" name="Shape 1927"/>
        <p:cNvGrpSpPr/>
        <p:nvPr/>
      </p:nvGrpSpPr>
      <p:grpSpPr>
        <a:xfrm>
          <a:off x="0" y="0"/>
          <a:ext cx="0" cy="0"/>
          <a:chOff x="0" y="0"/>
          <a:chExt cx="0" cy="0"/>
        </a:xfrm>
      </p:grpSpPr>
      <p:sp>
        <p:nvSpPr>
          <p:cNvPr id="1928" name="Google Shape;1928;p293"/>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9" name="Google Shape;1929;p29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0" name="Google Shape;1930;p29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1" name="Google Shape;1931;p2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2" name="Google Shape;1932;p2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3" name="Google Shape;1933;p2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934" name="Shape 1934"/>
        <p:cNvGrpSpPr/>
        <p:nvPr/>
      </p:nvGrpSpPr>
      <p:grpSpPr>
        <a:xfrm>
          <a:off x="0" y="0"/>
          <a:ext cx="0" cy="0"/>
          <a:chOff x="0" y="0"/>
          <a:chExt cx="0" cy="0"/>
        </a:xfrm>
      </p:grpSpPr>
      <p:sp>
        <p:nvSpPr>
          <p:cNvPr id="1935" name="Google Shape;1935;p2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36" name="Google Shape;1936;p29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7" name="Google Shape;1937;p29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38" name="Google Shape;1938;p29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9" name="Google Shape;1939;p29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40" name="Google Shape;1940;p2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1" name="Google Shape;1941;p2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2" name="Google Shape;1942;p2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43" name="Shape 1943"/>
        <p:cNvGrpSpPr/>
        <p:nvPr/>
      </p:nvGrpSpPr>
      <p:grpSpPr>
        <a:xfrm>
          <a:off x="0" y="0"/>
          <a:ext cx="0" cy="0"/>
          <a:chOff x="0" y="0"/>
          <a:chExt cx="0" cy="0"/>
        </a:xfrm>
      </p:grpSpPr>
      <p:sp>
        <p:nvSpPr>
          <p:cNvPr id="1944" name="Google Shape;1944;p295"/>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45" name="Google Shape;1945;p2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6" name="Google Shape;1946;p2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7" name="Google Shape;1947;p2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948" name="Shape 1948"/>
        <p:cNvGrpSpPr/>
        <p:nvPr/>
      </p:nvGrpSpPr>
      <p:grpSpPr>
        <a:xfrm>
          <a:off x="0" y="0"/>
          <a:ext cx="0" cy="0"/>
          <a:chOff x="0" y="0"/>
          <a:chExt cx="0" cy="0"/>
        </a:xfrm>
      </p:grpSpPr>
      <p:sp>
        <p:nvSpPr>
          <p:cNvPr id="1949" name="Google Shape;1949;p29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0" name="Google Shape;1950;p29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951" name="Google Shape;1951;p29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2" name="Google Shape;1952;p2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3" name="Google Shape;1953;p2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4" name="Google Shape;1954;p2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955" name="Shape 1955"/>
        <p:cNvGrpSpPr/>
        <p:nvPr/>
      </p:nvGrpSpPr>
      <p:grpSpPr>
        <a:xfrm>
          <a:off x="0" y="0"/>
          <a:ext cx="0" cy="0"/>
          <a:chOff x="0" y="0"/>
          <a:chExt cx="0" cy="0"/>
        </a:xfrm>
      </p:grpSpPr>
      <p:sp>
        <p:nvSpPr>
          <p:cNvPr id="1956" name="Google Shape;1956;p29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7" name="Google Shape;1957;p297"/>
          <p:cNvSpPr/>
          <p:nvPr>
            <p:ph idx="2" type="pic"/>
          </p:nvPr>
        </p:nvSpPr>
        <p:spPr>
          <a:xfrm>
            <a:off x="1792288" y="612775"/>
            <a:ext cx="5486400" cy="4114800"/>
          </a:xfrm>
          <a:prstGeom prst="rect">
            <a:avLst/>
          </a:prstGeom>
          <a:noFill/>
          <a:ln>
            <a:noFill/>
          </a:ln>
        </p:spPr>
      </p:sp>
      <p:sp>
        <p:nvSpPr>
          <p:cNvPr id="1958" name="Google Shape;1958;p29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9" name="Google Shape;1959;p2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0" name="Google Shape;1960;p2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1" name="Google Shape;1961;p2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962" name="Shape 1962"/>
        <p:cNvGrpSpPr/>
        <p:nvPr/>
      </p:nvGrpSpPr>
      <p:grpSpPr>
        <a:xfrm>
          <a:off x="0" y="0"/>
          <a:ext cx="0" cy="0"/>
          <a:chOff x="0" y="0"/>
          <a:chExt cx="0" cy="0"/>
        </a:xfrm>
      </p:grpSpPr>
      <p:sp>
        <p:nvSpPr>
          <p:cNvPr id="1963" name="Google Shape;1963;p29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64" name="Google Shape;1964;p29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65" name="Google Shape;1965;p2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6" name="Google Shape;1966;p2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7" name="Google Shape;1967;p2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968" name="Shape 1968"/>
        <p:cNvGrpSpPr/>
        <p:nvPr/>
      </p:nvGrpSpPr>
      <p:grpSpPr>
        <a:xfrm>
          <a:off x="0" y="0"/>
          <a:ext cx="0" cy="0"/>
          <a:chOff x="0" y="0"/>
          <a:chExt cx="0" cy="0"/>
        </a:xfrm>
      </p:grpSpPr>
      <p:sp>
        <p:nvSpPr>
          <p:cNvPr id="1969" name="Google Shape;1969;p299"/>
          <p:cNvSpPr txBox="1"/>
          <p:nvPr>
            <p:ph type="title"/>
          </p:nvPr>
        </p:nvSpPr>
        <p:spPr>
          <a:xfrm rot="5400000">
            <a:off x="4785519" y="2224882"/>
            <a:ext cx="57451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70" name="Google Shape;1970;p299"/>
          <p:cNvSpPr txBox="1"/>
          <p:nvPr>
            <p:ph idx="1" type="body"/>
          </p:nvPr>
        </p:nvSpPr>
        <p:spPr>
          <a:xfrm rot="5400000">
            <a:off x="594519" y="243681"/>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71" name="Google Shape;1971;p2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2" name="Google Shape;1972;p2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3" name="Google Shape;1973;p2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983" name="Shape 1983"/>
        <p:cNvGrpSpPr/>
        <p:nvPr/>
      </p:nvGrpSpPr>
      <p:grpSpPr>
        <a:xfrm>
          <a:off x="0" y="0"/>
          <a:ext cx="0" cy="0"/>
          <a:chOff x="0" y="0"/>
          <a:chExt cx="0" cy="0"/>
        </a:xfrm>
      </p:grpSpPr>
      <p:sp>
        <p:nvSpPr>
          <p:cNvPr id="1984" name="Google Shape;1984;p301"/>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5" name="Google Shape;1985;p301"/>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86" name="Google Shape;1986;p30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7" name="Google Shape;1987;p30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8" name="Google Shape;1988;p30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989" name="Shape 1989"/>
        <p:cNvGrpSpPr/>
        <p:nvPr/>
      </p:nvGrpSpPr>
      <p:grpSpPr>
        <a:xfrm>
          <a:off x="0" y="0"/>
          <a:ext cx="0" cy="0"/>
          <a:chOff x="0" y="0"/>
          <a:chExt cx="0" cy="0"/>
        </a:xfrm>
      </p:grpSpPr>
      <p:sp>
        <p:nvSpPr>
          <p:cNvPr id="1990" name="Google Shape;1990;p302"/>
          <p:cNvSpPr/>
          <p:nvPr/>
        </p:nvSpPr>
        <p:spPr>
          <a:xfrm>
            <a:off x="228600" y="381000"/>
            <a:ext cx="8686800" cy="5638800"/>
          </a:xfrm>
          <a:prstGeom prst="roundRect">
            <a:avLst>
              <a:gd fmla="val 7912" name="adj"/>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1" name="Google Shape;1991;p302"/>
          <p:cNvSpPr/>
          <p:nvPr/>
        </p:nvSpPr>
        <p:spPr>
          <a:xfrm>
            <a:off x="327025" y="488950"/>
            <a:ext cx="8435975" cy="4768850"/>
          </a:xfrm>
          <a:prstGeom prst="roundRect">
            <a:avLst>
              <a:gd fmla="val 731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2" name="Google Shape;1992;p302"/>
          <p:cNvSpPr/>
          <p:nvPr/>
        </p:nvSpPr>
        <p:spPr>
          <a:xfrm>
            <a:off x="1371600" y="3338513"/>
            <a:ext cx="6400800" cy="2286000"/>
          </a:xfrm>
          <a:prstGeom prst="roundRect">
            <a:avLst>
              <a:gd fmla="val 16667" name="adj"/>
            </a:avLst>
          </a:prstGeom>
          <a:solidFill>
            <a:schemeClr val="lt1"/>
          </a:solidFill>
          <a:ln cap="flat" cmpd="sng" w="508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993" name="Google Shape;1993;p302"/>
          <p:cNvSpPr txBox="1"/>
          <p:nvPr>
            <p:ph type="ctrTitle"/>
          </p:nvPr>
        </p:nvSpPr>
        <p:spPr>
          <a:xfrm>
            <a:off x="685800" y="857250"/>
            <a:ext cx="7772400" cy="226695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i="1" sz="4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4" name="Google Shape;1994;p302"/>
          <p:cNvSpPr txBox="1"/>
          <p:nvPr>
            <p:ph idx="1" type="subTitle"/>
          </p:nvPr>
        </p:nvSpPr>
        <p:spPr>
          <a:xfrm>
            <a:off x="1752600" y="3567113"/>
            <a:ext cx="5410200" cy="1905000"/>
          </a:xfrm>
          <a:prstGeom prst="rect">
            <a:avLst/>
          </a:prstGeom>
          <a:noFill/>
          <a:ln>
            <a:noFill/>
          </a:ln>
        </p:spPr>
        <p:txBody>
          <a:bodyPr anchorCtr="0" anchor="ctr" bIns="45700" lIns="91425" spcFirstLastPara="1" rIns="91425" wrap="square" tIns="45700">
            <a:noAutofit/>
          </a:bodyPr>
          <a:lstStyle>
            <a:lvl1pPr lvl="0" algn="ctr">
              <a:spcBef>
                <a:spcPts val="660"/>
              </a:spcBef>
              <a:spcAft>
                <a:spcPts val="0"/>
              </a:spcAft>
              <a:buSzPts val="2310"/>
              <a:buFont typeface="Noto Sans Symbols"/>
              <a:buNone/>
              <a:defRPr sz="3300"/>
            </a:lvl1pPr>
            <a:lvl2pPr lvl="1" algn="l">
              <a:spcBef>
                <a:spcPts val="360"/>
              </a:spcBef>
              <a:spcAft>
                <a:spcPts val="0"/>
              </a:spcAft>
              <a:buSzPts val="2700"/>
              <a:buChar char="•"/>
              <a:defRPr/>
            </a:lvl2pPr>
            <a:lvl3pPr lvl="2" algn="l">
              <a:spcBef>
                <a:spcPts val="360"/>
              </a:spcBef>
              <a:spcAft>
                <a:spcPts val="0"/>
              </a:spcAft>
              <a:buSzPts val="2700"/>
              <a:buChar char="•"/>
              <a:defRPr/>
            </a:lvl3pPr>
            <a:lvl4pPr lvl="3" algn="l">
              <a:spcBef>
                <a:spcPts val="360"/>
              </a:spcBef>
              <a:spcAft>
                <a:spcPts val="0"/>
              </a:spcAft>
              <a:buSzPts val="2700"/>
              <a:buChar char="•"/>
              <a:defRPr/>
            </a:lvl4pPr>
            <a:lvl5pPr lvl="4" algn="l">
              <a:spcBef>
                <a:spcPts val="360"/>
              </a:spcBef>
              <a:spcAft>
                <a:spcPts val="0"/>
              </a:spcAft>
              <a:buSzPts val="27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995" name="Google Shape;1995;p30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6" name="Google Shape;1996;p302"/>
          <p:cNvSpPr txBox="1"/>
          <p:nvPr>
            <p:ph idx="11" type="ftr"/>
          </p:nvPr>
        </p:nvSpPr>
        <p:spPr>
          <a:xfrm>
            <a:off x="3352800" y="63912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7" name="Google Shape;1997;p302"/>
          <p:cNvSpPr txBox="1"/>
          <p:nvPr>
            <p:ph idx="12" type="sldNum"/>
          </p:nvPr>
        </p:nvSpPr>
        <p:spPr>
          <a:xfrm>
            <a:off x="6858000" y="6391275"/>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998" name="Shape 1998"/>
        <p:cNvGrpSpPr/>
        <p:nvPr/>
      </p:nvGrpSpPr>
      <p:grpSpPr>
        <a:xfrm>
          <a:off x="0" y="0"/>
          <a:ext cx="0" cy="0"/>
          <a:chOff x="0" y="0"/>
          <a:chExt cx="0" cy="0"/>
        </a:xfrm>
      </p:grpSpPr>
      <p:sp>
        <p:nvSpPr>
          <p:cNvPr id="1999" name="Google Shape;1999;p3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0" name="Google Shape;2000;p3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3000"/>
              <a:buFont typeface="Arial"/>
              <a:buNone/>
              <a:defRPr sz="2000"/>
            </a:lvl2pPr>
            <a:lvl3pPr indent="-228600" lvl="2" marL="1371600" algn="l">
              <a:spcBef>
                <a:spcPts val="360"/>
              </a:spcBef>
              <a:spcAft>
                <a:spcPts val="0"/>
              </a:spcAft>
              <a:buSzPts val="2700"/>
              <a:buFont typeface="Arial"/>
              <a:buNone/>
              <a:defRPr sz="1800"/>
            </a:lvl3pPr>
            <a:lvl4pPr indent="-228600" lvl="3" marL="1828800" algn="l">
              <a:spcBef>
                <a:spcPts val="320"/>
              </a:spcBef>
              <a:spcAft>
                <a:spcPts val="0"/>
              </a:spcAft>
              <a:buSzPts val="2400"/>
              <a:buFont typeface="Arial"/>
              <a:buNone/>
              <a:defRPr sz="1600"/>
            </a:lvl4pPr>
            <a:lvl5pPr indent="-228600" lvl="4" marL="2286000" algn="l">
              <a:spcBef>
                <a:spcPts val="320"/>
              </a:spcBef>
              <a:spcAft>
                <a:spcPts val="0"/>
              </a:spcAft>
              <a:buSzPts val="24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01" name="Google Shape;2001;p303"/>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2" name="Google Shape;2002;p303"/>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3" name="Google Shape;2003;p303"/>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6" name="Shape 306"/>
        <p:cNvGrpSpPr/>
        <p:nvPr/>
      </p:nvGrpSpPr>
      <p:grpSpPr>
        <a:xfrm>
          <a:off x="0" y="0"/>
          <a:ext cx="0" cy="0"/>
          <a:chOff x="0" y="0"/>
          <a:chExt cx="0" cy="0"/>
        </a:xfrm>
      </p:grpSpPr>
      <p:sp>
        <p:nvSpPr>
          <p:cNvPr id="307" name="Google Shape;307;p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 name="Google Shape;308;p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9" name="Google Shape;309;p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0" name="Google Shape;310;p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11" name="Google Shape;311;p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2" name="Google Shape;312;p31"/>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 name="Google Shape;313;p31"/>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 name="Google Shape;314;p31"/>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04" name="Shape 2004"/>
        <p:cNvGrpSpPr/>
        <p:nvPr/>
      </p:nvGrpSpPr>
      <p:grpSpPr>
        <a:xfrm>
          <a:off x="0" y="0"/>
          <a:ext cx="0" cy="0"/>
          <a:chOff x="0" y="0"/>
          <a:chExt cx="0" cy="0"/>
        </a:xfrm>
      </p:grpSpPr>
      <p:sp>
        <p:nvSpPr>
          <p:cNvPr id="2005" name="Google Shape;2005;p304"/>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6" name="Google Shape;2006;p304"/>
          <p:cNvSpPr txBox="1"/>
          <p:nvPr>
            <p:ph idx="1" type="body"/>
          </p:nvPr>
        </p:nvSpPr>
        <p:spPr>
          <a:xfrm>
            <a:off x="7620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7" name="Google Shape;2007;p304"/>
          <p:cNvSpPr txBox="1"/>
          <p:nvPr>
            <p:ph idx="2" type="body"/>
          </p:nvPr>
        </p:nvSpPr>
        <p:spPr>
          <a:xfrm>
            <a:off x="46863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8" name="Google Shape;2008;p304"/>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9" name="Google Shape;2009;p304"/>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0" name="Google Shape;2010;p304"/>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11" name="Shape 2011"/>
        <p:cNvGrpSpPr/>
        <p:nvPr/>
      </p:nvGrpSpPr>
      <p:grpSpPr>
        <a:xfrm>
          <a:off x="0" y="0"/>
          <a:ext cx="0" cy="0"/>
          <a:chOff x="0" y="0"/>
          <a:chExt cx="0" cy="0"/>
        </a:xfrm>
      </p:grpSpPr>
      <p:sp>
        <p:nvSpPr>
          <p:cNvPr id="2012" name="Google Shape;2012;p3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3" name="Google Shape;2013;p3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4" name="Google Shape;2014;p3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5" name="Google Shape;2015;p3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6" name="Google Shape;2016;p3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7" name="Google Shape;2017;p305"/>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8" name="Google Shape;2018;p305"/>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9" name="Google Shape;2019;p305"/>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20" name="Shape 2020"/>
        <p:cNvGrpSpPr/>
        <p:nvPr/>
      </p:nvGrpSpPr>
      <p:grpSpPr>
        <a:xfrm>
          <a:off x="0" y="0"/>
          <a:ext cx="0" cy="0"/>
          <a:chOff x="0" y="0"/>
          <a:chExt cx="0" cy="0"/>
        </a:xfrm>
      </p:grpSpPr>
      <p:sp>
        <p:nvSpPr>
          <p:cNvPr id="2021" name="Google Shape;2021;p306"/>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2" name="Google Shape;2022;p306"/>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3" name="Google Shape;2023;p306"/>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4" name="Google Shape;2024;p306"/>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25" name="Shape 2025"/>
        <p:cNvGrpSpPr/>
        <p:nvPr/>
      </p:nvGrpSpPr>
      <p:grpSpPr>
        <a:xfrm>
          <a:off x="0" y="0"/>
          <a:ext cx="0" cy="0"/>
          <a:chOff x="0" y="0"/>
          <a:chExt cx="0" cy="0"/>
        </a:xfrm>
      </p:grpSpPr>
      <p:sp>
        <p:nvSpPr>
          <p:cNvPr id="2026" name="Google Shape;2026;p307"/>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7" name="Google Shape;2027;p307"/>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8" name="Google Shape;2028;p307"/>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029" name="Shape 2029"/>
        <p:cNvGrpSpPr/>
        <p:nvPr/>
      </p:nvGrpSpPr>
      <p:grpSpPr>
        <a:xfrm>
          <a:off x="0" y="0"/>
          <a:ext cx="0" cy="0"/>
          <a:chOff x="0" y="0"/>
          <a:chExt cx="0" cy="0"/>
        </a:xfrm>
      </p:grpSpPr>
      <p:sp>
        <p:nvSpPr>
          <p:cNvPr id="2030" name="Google Shape;2030;p3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1" name="Google Shape;2031;p3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495300" lvl="1" marL="914400" algn="l">
              <a:spcBef>
                <a:spcPts val="560"/>
              </a:spcBef>
              <a:spcAft>
                <a:spcPts val="0"/>
              </a:spcAft>
              <a:buSzPts val="4200"/>
              <a:buFont typeface="Arial"/>
              <a:buChar char="•"/>
              <a:defRPr sz="2800"/>
            </a:lvl2pPr>
            <a:lvl3pPr indent="-457200" lvl="2" marL="1371600" algn="l">
              <a:spcBef>
                <a:spcPts val="480"/>
              </a:spcBef>
              <a:spcAft>
                <a:spcPts val="0"/>
              </a:spcAft>
              <a:buSzPts val="3600"/>
              <a:buFont typeface="Arial"/>
              <a:buChar char="•"/>
              <a:defRPr sz="2400"/>
            </a:lvl3pPr>
            <a:lvl4pPr indent="-419100" lvl="3" marL="1828800" algn="l">
              <a:spcBef>
                <a:spcPts val="400"/>
              </a:spcBef>
              <a:spcAft>
                <a:spcPts val="0"/>
              </a:spcAft>
              <a:buSzPts val="3000"/>
              <a:buFont typeface="Arial"/>
              <a:buChar char="•"/>
              <a:defRPr sz="2000"/>
            </a:lvl4pPr>
            <a:lvl5pPr indent="-419100" lvl="4" marL="2286000" algn="l">
              <a:spcBef>
                <a:spcPts val="400"/>
              </a:spcBef>
              <a:spcAft>
                <a:spcPts val="0"/>
              </a:spcAft>
              <a:buSzPts val="3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032" name="Google Shape;2032;p3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33" name="Google Shape;2033;p308"/>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4" name="Google Shape;2034;p308"/>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5" name="Google Shape;2035;p308"/>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036" name="Shape 2036"/>
        <p:cNvGrpSpPr/>
        <p:nvPr/>
      </p:nvGrpSpPr>
      <p:grpSpPr>
        <a:xfrm>
          <a:off x="0" y="0"/>
          <a:ext cx="0" cy="0"/>
          <a:chOff x="0" y="0"/>
          <a:chExt cx="0" cy="0"/>
        </a:xfrm>
      </p:grpSpPr>
      <p:sp>
        <p:nvSpPr>
          <p:cNvPr id="2037" name="Google Shape;2037;p3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8" name="Google Shape;2038;p309"/>
          <p:cNvSpPr/>
          <p:nvPr>
            <p:ph idx="2" type="pic"/>
          </p:nvPr>
        </p:nvSpPr>
        <p:spPr>
          <a:xfrm>
            <a:off x="3887788" y="987425"/>
            <a:ext cx="4629150" cy="4873625"/>
          </a:xfrm>
          <a:prstGeom prst="rect">
            <a:avLst/>
          </a:prstGeom>
          <a:noFill/>
          <a:ln>
            <a:noFill/>
          </a:ln>
        </p:spPr>
      </p:sp>
      <p:sp>
        <p:nvSpPr>
          <p:cNvPr id="2039" name="Google Shape;2039;p3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40" name="Google Shape;2040;p309"/>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1" name="Google Shape;2041;p309"/>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2" name="Google Shape;2042;p309"/>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043" name="Shape 2043"/>
        <p:cNvGrpSpPr/>
        <p:nvPr/>
      </p:nvGrpSpPr>
      <p:grpSpPr>
        <a:xfrm>
          <a:off x="0" y="0"/>
          <a:ext cx="0" cy="0"/>
          <a:chOff x="0" y="0"/>
          <a:chExt cx="0" cy="0"/>
        </a:xfrm>
      </p:grpSpPr>
      <p:sp>
        <p:nvSpPr>
          <p:cNvPr id="2044" name="Google Shape;2044;p31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5" name="Google Shape;2045;p310"/>
          <p:cNvSpPr txBox="1"/>
          <p:nvPr>
            <p:ph idx="1" type="body"/>
          </p:nvPr>
        </p:nvSpPr>
        <p:spPr>
          <a:xfrm rot="5400000">
            <a:off x="2590800" y="76200"/>
            <a:ext cx="4038600" cy="76962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46" name="Google Shape;2046;p31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7" name="Google Shape;2047;p31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8" name="Google Shape;2048;p31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049" name="Shape 2049"/>
        <p:cNvGrpSpPr/>
        <p:nvPr/>
      </p:nvGrpSpPr>
      <p:grpSpPr>
        <a:xfrm>
          <a:off x="0" y="0"/>
          <a:ext cx="0" cy="0"/>
          <a:chOff x="0" y="0"/>
          <a:chExt cx="0" cy="0"/>
        </a:xfrm>
      </p:grpSpPr>
      <p:sp>
        <p:nvSpPr>
          <p:cNvPr id="2050" name="Google Shape;2050;p311"/>
          <p:cNvSpPr txBox="1"/>
          <p:nvPr>
            <p:ph type="title"/>
          </p:nvPr>
        </p:nvSpPr>
        <p:spPr>
          <a:xfrm rot="5400000">
            <a:off x="4791075" y="2276475"/>
            <a:ext cx="5410200" cy="1924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1" name="Google Shape;2051;p311"/>
          <p:cNvSpPr txBox="1"/>
          <p:nvPr>
            <p:ph idx="1" type="body"/>
          </p:nvPr>
        </p:nvSpPr>
        <p:spPr>
          <a:xfrm rot="5400000">
            <a:off x="866775" y="428625"/>
            <a:ext cx="5410200" cy="56197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52" name="Google Shape;2052;p31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3" name="Google Shape;2053;p31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4" name="Google Shape;2054;p31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055" name="Shape 2055"/>
        <p:cNvGrpSpPr/>
        <p:nvPr/>
      </p:nvGrpSpPr>
      <p:grpSpPr>
        <a:xfrm>
          <a:off x="0" y="0"/>
          <a:ext cx="0" cy="0"/>
          <a:chOff x="0" y="0"/>
          <a:chExt cx="0" cy="0"/>
        </a:xfrm>
      </p:grpSpPr>
      <p:sp>
        <p:nvSpPr>
          <p:cNvPr id="2056" name="Google Shape;2056;p312"/>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7" name="Google Shape;2057;p31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8" name="Google Shape;2058;p312"/>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9" name="Google Shape;2059;p312"/>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66" name="Shape 2066"/>
        <p:cNvGrpSpPr/>
        <p:nvPr/>
      </p:nvGrpSpPr>
      <p:grpSpPr>
        <a:xfrm>
          <a:off x="0" y="0"/>
          <a:ext cx="0" cy="0"/>
          <a:chOff x="0" y="0"/>
          <a:chExt cx="0" cy="0"/>
        </a:xfrm>
      </p:grpSpPr>
      <p:sp>
        <p:nvSpPr>
          <p:cNvPr id="2067" name="Google Shape;2067;p314"/>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68" name="Google Shape;2068;p314"/>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69" name="Google Shape;2069;p31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0" name="Google Shape;2070;p31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5" name="Shape 315"/>
        <p:cNvGrpSpPr/>
        <p:nvPr/>
      </p:nvGrpSpPr>
      <p:grpSpPr>
        <a:xfrm>
          <a:off x="0" y="0"/>
          <a:ext cx="0" cy="0"/>
          <a:chOff x="0" y="0"/>
          <a:chExt cx="0" cy="0"/>
        </a:xfrm>
      </p:grpSpPr>
      <p:sp>
        <p:nvSpPr>
          <p:cNvPr id="316" name="Google Shape;316;p32"/>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 name="Google Shape;317;p32"/>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 name="Google Shape;318;p32"/>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 name="Google Shape;319;p32"/>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071" name="Shape 2071"/>
        <p:cNvGrpSpPr/>
        <p:nvPr/>
      </p:nvGrpSpPr>
      <p:grpSpPr>
        <a:xfrm>
          <a:off x="0" y="0"/>
          <a:ext cx="0" cy="0"/>
          <a:chOff x="0" y="0"/>
          <a:chExt cx="0" cy="0"/>
        </a:xfrm>
      </p:grpSpPr>
      <p:sp>
        <p:nvSpPr>
          <p:cNvPr id="2072" name="Google Shape;2072;p3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3" name="Google Shape;2073;p3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1200"/>
              </a:spcBef>
              <a:spcAft>
                <a:spcPts val="0"/>
              </a:spcAft>
              <a:buSzPts val="2400"/>
              <a:buFont typeface="Arial"/>
              <a:buNone/>
              <a:defRPr sz="2400"/>
            </a:lvl1pPr>
            <a:lvl2pPr lvl="1" algn="ctr">
              <a:spcBef>
                <a:spcPts val="1000"/>
              </a:spcBef>
              <a:spcAft>
                <a:spcPts val="0"/>
              </a:spcAft>
              <a:buClr>
                <a:schemeClr val="dk1"/>
              </a:buClr>
              <a:buSzPts val="2000"/>
              <a:buFont typeface="Arial"/>
              <a:buNone/>
              <a:defRPr sz="2000"/>
            </a:lvl2pPr>
            <a:lvl3pPr lvl="2" algn="ctr">
              <a:spcBef>
                <a:spcPts val="900"/>
              </a:spcBef>
              <a:spcAft>
                <a:spcPts val="0"/>
              </a:spcAft>
              <a:buClr>
                <a:schemeClr val="dk1"/>
              </a:buClr>
              <a:buSzPts val="1800"/>
              <a:buFont typeface="Arial"/>
              <a:buNone/>
              <a:defRPr sz="1800"/>
            </a:lvl3pPr>
            <a:lvl4pPr lvl="3" algn="ctr">
              <a:spcBef>
                <a:spcPts val="800"/>
              </a:spcBef>
              <a:spcAft>
                <a:spcPts val="0"/>
              </a:spcAft>
              <a:buClr>
                <a:schemeClr val="dk1"/>
              </a:buClr>
              <a:buSzPts val="1600"/>
              <a:buFont typeface="Arial"/>
              <a:buNone/>
              <a:defRPr sz="1600"/>
            </a:lvl4pPr>
            <a:lvl5pPr lvl="4" algn="ctr">
              <a:spcBef>
                <a:spcPts val="80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074" name="Google Shape;2074;p31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5" name="Google Shape;2075;p31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076" name="Shape 2076"/>
        <p:cNvGrpSpPr/>
        <p:nvPr/>
      </p:nvGrpSpPr>
      <p:grpSpPr>
        <a:xfrm>
          <a:off x="0" y="0"/>
          <a:ext cx="0" cy="0"/>
          <a:chOff x="0" y="0"/>
          <a:chExt cx="0" cy="0"/>
        </a:xfrm>
      </p:grpSpPr>
      <p:sp>
        <p:nvSpPr>
          <p:cNvPr id="2077" name="Google Shape;2077;p31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8" name="Google Shape;2078;p31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200"/>
              </a:spcBef>
              <a:spcAft>
                <a:spcPts val="0"/>
              </a:spcAft>
              <a:buSzPts val="2400"/>
              <a:buFont typeface="Arial"/>
              <a:buNone/>
              <a:defRPr sz="2400"/>
            </a:lvl1pPr>
            <a:lvl2pPr indent="-228600" lvl="1" marL="914400" algn="l">
              <a:spcBef>
                <a:spcPts val="1000"/>
              </a:spcBef>
              <a:spcAft>
                <a:spcPts val="0"/>
              </a:spcAft>
              <a:buClr>
                <a:schemeClr val="dk1"/>
              </a:buClr>
              <a:buSzPts val="2000"/>
              <a:buFont typeface="Arial"/>
              <a:buNone/>
              <a:defRPr sz="2000"/>
            </a:lvl2pPr>
            <a:lvl3pPr indent="-228600" lvl="2" marL="1371600" algn="l">
              <a:spcBef>
                <a:spcPts val="900"/>
              </a:spcBef>
              <a:spcAft>
                <a:spcPts val="0"/>
              </a:spcAft>
              <a:buClr>
                <a:schemeClr val="dk1"/>
              </a:buClr>
              <a:buSzPts val="1800"/>
              <a:buFont typeface="Arial"/>
              <a:buNone/>
              <a:defRPr sz="1800"/>
            </a:lvl3pPr>
            <a:lvl4pPr indent="-228600" lvl="3" marL="1828800" algn="l">
              <a:spcBef>
                <a:spcPts val="800"/>
              </a:spcBef>
              <a:spcAft>
                <a:spcPts val="0"/>
              </a:spcAft>
              <a:buClr>
                <a:schemeClr val="dk1"/>
              </a:buClr>
              <a:buSzPts val="1600"/>
              <a:buFont typeface="Arial"/>
              <a:buNone/>
              <a:defRPr sz="1600"/>
            </a:lvl4pPr>
            <a:lvl5pPr indent="-228600" lvl="4" marL="2286000" algn="l">
              <a:spcBef>
                <a:spcPts val="80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79" name="Google Shape;2079;p316"/>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0" name="Google Shape;2080;p316"/>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81" name="Shape 2081"/>
        <p:cNvGrpSpPr/>
        <p:nvPr/>
      </p:nvGrpSpPr>
      <p:grpSpPr>
        <a:xfrm>
          <a:off x="0" y="0"/>
          <a:ext cx="0" cy="0"/>
          <a:chOff x="0" y="0"/>
          <a:chExt cx="0" cy="0"/>
        </a:xfrm>
      </p:grpSpPr>
      <p:sp>
        <p:nvSpPr>
          <p:cNvPr id="2082" name="Google Shape;2082;p317"/>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3" name="Google Shape;2083;p317"/>
          <p:cNvSpPr txBox="1"/>
          <p:nvPr>
            <p:ph idx="1" type="body"/>
          </p:nvPr>
        </p:nvSpPr>
        <p:spPr>
          <a:xfrm>
            <a:off x="6858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4" name="Google Shape;2084;p317"/>
          <p:cNvSpPr txBox="1"/>
          <p:nvPr>
            <p:ph idx="2" type="body"/>
          </p:nvPr>
        </p:nvSpPr>
        <p:spPr>
          <a:xfrm>
            <a:off x="46482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5" name="Google Shape;2085;p317"/>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6" name="Google Shape;2086;p317"/>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87" name="Shape 2087"/>
        <p:cNvGrpSpPr/>
        <p:nvPr/>
      </p:nvGrpSpPr>
      <p:grpSpPr>
        <a:xfrm>
          <a:off x="0" y="0"/>
          <a:ext cx="0" cy="0"/>
          <a:chOff x="0" y="0"/>
          <a:chExt cx="0" cy="0"/>
        </a:xfrm>
      </p:grpSpPr>
      <p:sp>
        <p:nvSpPr>
          <p:cNvPr id="2088" name="Google Shape;2088;p31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9" name="Google Shape;2089;p31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0" name="Google Shape;2090;p31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1" name="Google Shape;2091;p31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2" name="Google Shape;2092;p31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3" name="Google Shape;2093;p318"/>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4" name="Google Shape;2094;p318"/>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95" name="Shape 2095"/>
        <p:cNvGrpSpPr/>
        <p:nvPr/>
      </p:nvGrpSpPr>
      <p:grpSpPr>
        <a:xfrm>
          <a:off x="0" y="0"/>
          <a:ext cx="0" cy="0"/>
          <a:chOff x="0" y="0"/>
          <a:chExt cx="0" cy="0"/>
        </a:xfrm>
      </p:grpSpPr>
      <p:sp>
        <p:nvSpPr>
          <p:cNvPr id="2096" name="Google Shape;2096;p319"/>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97" name="Google Shape;2097;p319"/>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8" name="Google Shape;2098;p319"/>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99" name="Shape 2099"/>
        <p:cNvGrpSpPr/>
        <p:nvPr/>
      </p:nvGrpSpPr>
      <p:grpSpPr>
        <a:xfrm>
          <a:off x="0" y="0"/>
          <a:ext cx="0" cy="0"/>
          <a:chOff x="0" y="0"/>
          <a:chExt cx="0" cy="0"/>
        </a:xfrm>
      </p:grpSpPr>
      <p:sp>
        <p:nvSpPr>
          <p:cNvPr id="2100" name="Google Shape;2100;p320"/>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1" name="Google Shape;2101;p320"/>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02" name="Shape 2102"/>
        <p:cNvGrpSpPr/>
        <p:nvPr/>
      </p:nvGrpSpPr>
      <p:grpSpPr>
        <a:xfrm>
          <a:off x="0" y="0"/>
          <a:ext cx="0" cy="0"/>
          <a:chOff x="0" y="0"/>
          <a:chExt cx="0" cy="0"/>
        </a:xfrm>
      </p:grpSpPr>
      <p:sp>
        <p:nvSpPr>
          <p:cNvPr id="2103" name="Google Shape;2103;p3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04" name="Google Shape;2104;p32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600"/>
              </a:spcBef>
              <a:spcAft>
                <a:spcPts val="0"/>
              </a:spcAft>
              <a:buSzPts val="3200"/>
              <a:buFont typeface="Arial"/>
              <a:buChar char="•"/>
              <a:defRPr sz="3200"/>
            </a:lvl1pPr>
            <a:lvl2pPr indent="-406400" lvl="1" marL="914400" algn="l">
              <a:spcBef>
                <a:spcPts val="1400"/>
              </a:spcBef>
              <a:spcAft>
                <a:spcPts val="0"/>
              </a:spcAft>
              <a:buClr>
                <a:schemeClr val="dk1"/>
              </a:buClr>
              <a:buSzPts val="2800"/>
              <a:buFont typeface="Arial"/>
              <a:buChar char="–"/>
              <a:defRPr sz="2800"/>
            </a:lvl2pPr>
            <a:lvl3pPr indent="-381000" lvl="2" marL="1371600" algn="l">
              <a:spcBef>
                <a:spcPts val="1200"/>
              </a:spcBef>
              <a:spcAft>
                <a:spcPts val="0"/>
              </a:spcAft>
              <a:buClr>
                <a:schemeClr val="dk1"/>
              </a:buClr>
              <a:buSzPts val="2400"/>
              <a:buFont typeface="Arial"/>
              <a:buChar char="•"/>
              <a:defRPr sz="2400"/>
            </a:lvl3pPr>
            <a:lvl4pPr indent="-355600" lvl="3" marL="1828800" algn="l">
              <a:spcBef>
                <a:spcPts val="1000"/>
              </a:spcBef>
              <a:spcAft>
                <a:spcPts val="0"/>
              </a:spcAft>
              <a:buClr>
                <a:schemeClr val="dk1"/>
              </a:buClr>
              <a:buSzPts val="2000"/>
              <a:buFont typeface="Arial"/>
              <a:buChar char="–"/>
              <a:defRPr sz="2000"/>
            </a:lvl4pPr>
            <a:lvl5pPr indent="-355600" lvl="4" marL="2286000" algn="l">
              <a:spcBef>
                <a:spcPts val="10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105" name="Google Shape;2105;p32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06" name="Google Shape;2106;p321"/>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7" name="Google Shape;2107;p321"/>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08" name="Shape 2108"/>
        <p:cNvGrpSpPr/>
        <p:nvPr/>
      </p:nvGrpSpPr>
      <p:grpSpPr>
        <a:xfrm>
          <a:off x="0" y="0"/>
          <a:ext cx="0" cy="0"/>
          <a:chOff x="0" y="0"/>
          <a:chExt cx="0" cy="0"/>
        </a:xfrm>
      </p:grpSpPr>
      <p:sp>
        <p:nvSpPr>
          <p:cNvPr id="2109" name="Google Shape;2109;p3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0" name="Google Shape;2110;p322"/>
          <p:cNvSpPr/>
          <p:nvPr>
            <p:ph idx="2" type="pic"/>
          </p:nvPr>
        </p:nvSpPr>
        <p:spPr>
          <a:xfrm>
            <a:off x="3887788" y="987425"/>
            <a:ext cx="4629150" cy="4873625"/>
          </a:xfrm>
          <a:prstGeom prst="rect">
            <a:avLst/>
          </a:prstGeom>
          <a:noFill/>
          <a:ln>
            <a:noFill/>
          </a:ln>
        </p:spPr>
      </p:sp>
      <p:sp>
        <p:nvSpPr>
          <p:cNvPr id="2111" name="Google Shape;2111;p32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12" name="Google Shape;2112;p322"/>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3" name="Google Shape;2113;p322"/>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14" name="Shape 2114"/>
        <p:cNvGrpSpPr/>
        <p:nvPr/>
      </p:nvGrpSpPr>
      <p:grpSpPr>
        <a:xfrm>
          <a:off x="0" y="0"/>
          <a:ext cx="0" cy="0"/>
          <a:chOff x="0" y="0"/>
          <a:chExt cx="0" cy="0"/>
        </a:xfrm>
      </p:grpSpPr>
      <p:sp>
        <p:nvSpPr>
          <p:cNvPr id="2115" name="Google Shape;2115;p32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6" name="Google Shape;2116;p323"/>
          <p:cNvSpPr txBox="1"/>
          <p:nvPr>
            <p:ph idx="1" type="body"/>
          </p:nvPr>
        </p:nvSpPr>
        <p:spPr>
          <a:xfrm rot="5400000">
            <a:off x="2590800" y="0"/>
            <a:ext cx="3962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7" name="Google Shape;2117;p32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8" name="Google Shape;2118;p32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19" name="Shape 2119"/>
        <p:cNvGrpSpPr/>
        <p:nvPr/>
      </p:nvGrpSpPr>
      <p:grpSpPr>
        <a:xfrm>
          <a:off x="0" y="0"/>
          <a:ext cx="0" cy="0"/>
          <a:chOff x="0" y="0"/>
          <a:chExt cx="0" cy="0"/>
        </a:xfrm>
      </p:grpSpPr>
      <p:sp>
        <p:nvSpPr>
          <p:cNvPr id="2120" name="Google Shape;2120;p324"/>
          <p:cNvSpPr txBox="1"/>
          <p:nvPr>
            <p:ph type="title"/>
          </p:nvPr>
        </p:nvSpPr>
        <p:spPr>
          <a:xfrm rot="5400000">
            <a:off x="5124450" y="2533650"/>
            <a:ext cx="4724400" cy="19431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21" name="Google Shape;2121;p324"/>
          <p:cNvSpPr txBox="1"/>
          <p:nvPr>
            <p:ph idx="1" type="body"/>
          </p:nvPr>
        </p:nvSpPr>
        <p:spPr>
          <a:xfrm rot="5400000">
            <a:off x="1162050" y="666750"/>
            <a:ext cx="4724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2" name="Google Shape;2122;p32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3" name="Google Shape;2123;p32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 name="Shape 27"/>
        <p:cNvGrpSpPr/>
        <p:nvPr/>
      </p:nvGrpSpPr>
      <p:grpSpPr>
        <a:xfrm>
          <a:off x="0" y="0"/>
          <a:ext cx="0" cy="0"/>
          <a:chOff x="0" y="0"/>
          <a:chExt cx="0" cy="0"/>
        </a:xfrm>
      </p:grpSpPr>
      <p:sp>
        <p:nvSpPr>
          <p:cNvPr id="28" name="Google Shape;28;p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 name="Google Shape;29;p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sz="2400"/>
            </a:lvl1pPr>
            <a:lvl2pPr indent="-228600" lvl="1" marL="914400" algn="l">
              <a:spcBef>
                <a:spcPts val="400"/>
              </a:spcBef>
              <a:spcAft>
                <a:spcPts val="0"/>
              </a:spcAft>
              <a:buClr>
                <a:schemeClr val="lt1"/>
              </a:buClr>
              <a:buSzPts val="2000"/>
              <a:buFont typeface="Times New Roman"/>
              <a:buNone/>
              <a:defRPr sz="2000"/>
            </a:lvl2pPr>
            <a:lvl3pPr indent="-228600" lvl="2" marL="1371600" algn="l">
              <a:spcBef>
                <a:spcPts val="360"/>
              </a:spcBef>
              <a:spcAft>
                <a:spcPts val="0"/>
              </a:spcAft>
              <a:buClr>
                <a:schemeClr val="lt1"/>
              </a:buClr>
              <a:buSzPts val="1800"/>
              <a:buFont typeface="Times New Roman"/>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0" name="Google Shape;30;p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0" name="Shape 320"/>
        <p:cNvGrpSpPr/>
        <p:nvPr/>
      </p:nvGrpSpPr>
      <p:grpSpPr>
        <a:xfrm>
          <a:off x="0" y="0"/>
          <a:ext cx="0" cy="0"/>
          <a:chOff x="0" y="0"/>
          <a:chExt cx="0" cy="0"/>
        </a:xfrm>
      </p:grpSpPr>
      <p:sp>
        <p:nvSpPr>
          <p:cNvPr id="321" name="Google Shape;321;p33"/>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 name="Google Shape;322;p33"/>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 name="Google Shape;323;p33"/>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124" name="Shape 2124"/>
        <p:cNvGrpSpPr/>
        <p:nvPr/>
      </p:nvGrpSpPr>
      <p:grpSpPr>
        <a:xfrm>
          <a:off x="0" y="0"/>
          <a:ext cx="0" cy="0"/>
          <a:chOff x="0" y="0"/>
          <a:chExt cx="0" cy="0"/>
        </a:xfrm>
      </p:grpSpPr>
      <p:sp>
        <p:nvSpPr>
          <p:cNvPr id="2125" name="Google Shape;2125;p325"/>
          <p:cNvSpPr txBox="1"/>
          <p:nvPr>
            <p:ph idx="1" type="body"/>
          </p:nvPr>
        </p:nvSpPr>
        <p:spPr>
          <a:xfrm>
            <a:off x="685800" y="1143000"/>
            <a:ext cx="7772400" cy="4724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6" name="Google Shape;2126;p32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7" name="Google Shape;2127;p32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135" name="Shape 2135"/>
        <p:cNvGrpSpPr/>
        <p:nvPr/>
      </p:nvGrpSpPr>
      <p:grpSpPr>
        <a:xfrm>
          <a:off x="0" y="0"/>
          <a:ext cx="0" cy="0"/>
          <a:chOff x="0" y="0"/>
          <a:chExt cx="0" cy="0"/>
        </a:xfrm>
      </p:grpSpPr>
      <p:sp>
        <p:nvSpPr>
          <p:cNvPr id="2136" name="Google Shape;2136;p327"/>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7" name="Google Shape;2137;p327"/>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38" name="Google Shape;2138;p32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9" name="Google Shape;2139;p32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0" name="Google Shape;2140;p32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2141" name="Shape 2141"/>
        <p:cNvGrpSpPr/>
        <p:nvPr/>
      </p:nvGrpSpPr>
      <p:grpSpPr>
        <a:xfrm>
          <a:off x="0" y="0"/>
          <a:ext cx="0" cy="0"/>
          <a:chOff x="0" y="0"/>
          <a:chExt cx="0" cy="0"/>
        </a:xfrm>
      </p:grpSpPr>
      <p:sp>
        <p:nvSpPr>
          <p:cNvPr id="2142" name="Google Shape;2142;p328"/>
          <p:cNvSpPr txBox="1"/>
          <p:nvPr>
            <p:ph type="ctr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4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3" name="Google Shape;2143;p328"/>
          <p:cNvSpPr txBox="1"/>
          <p:nvPr>
            <p:ph idx="1" type="subTitle"/>
          </p:nvPr>
        </p:nvSpPr>
        <p:spPr>
          <a:xfrm>
            <a:off x="685800" y="1600200"/>
            <a:ext cx="6400800" cy="762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Clr>
                <a:schemeClr val="lt1"/>
              </a:buClr>
              <a:buSzPts val="3200"/>
              <a:buFont typeface="Arial"/>
              <a:buNone/>
              <a:defRPr/>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2144" name="Google Shape;2144;p328"/>
          <p:cNvSpPr txBox="1"/>
          <p:nvPr>
            <p:ph idx="10" type="dt"/>
          </p:nvPr>
        </p:nvSpPr>
        <p:spPr>
          <a:xfrm>
            <a:off x="228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5" name="Google Shape;2145;p328"/>
          <p:cNvSpPr txBox="1"/>
          <p:nvPr>
            <p:ph idx="11" type="ftr"/>
          </p:nvPr>
        </p:nvSpPr>
        <p:spPr>
          <a:xfrm>
            <a:off x="2362200" y="6248400"/>
            <a:ext cx="4343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6" name="Google Shape;2146;p328"/>
          <p:cNvSpPr txBox="1"/>
          <p:nvPr>
            <p:ph idx="12" type="sldNum"/>
          </p:nvPr>
        </p:nvSpPr>
        <p:spPr>
          <a:xfrm>
            <a:off x="70104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47" name="Google Shape;2147;p328"/>
          <p:cNvPicPr preferRelativeResize="0"/>
          <p:nvPr/>
        </p:nvPicPr>
        <p:blipFill rotWithShape="1">
          <a:blip r:embed="rId3">
            <a:alphaModFix/>
          </a:blip>
          <a:srcRect b="0" l="0" r="0" t="0"/>
          <a:stretch/>
        </p:blipFill>
        <p:spPr>
          <a:xfrm>
            <a:off x="7010400" y="6477000"/>
            <a:ext cx="1981200" cy="241300"/>
          </a:xfrm>
          <a:prstGeom prst="rect">
            <a:avLst/>
          </a:prstGeom>
          <a:noFill/>
          <a:ln>
            <a:noFill/>
          </a:ln>
        </p:spPr>
      </p:pic>
    </p:spTree>
  </p:cSld>
  <p:clrMapOvr>
    <a:masterClrMapping/>
  </p:clrMapOvr>
</p:sldLayout>
</file>

<file path=ppt/slideLayouts/slideLayout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148" name="Shape 2148"/>
        <p:cNvGrpSpPr/>
        <p:nvPr/>
      </p:nvGrpSpPr>
      <p:grpSpPr>
        <a:xfrm>
          <a:off x="0" y="0"/>
          <a:ext cx="0" cy="0"/>
          <a:chOff x="0" y="0"/>
          <a:chExt cx="0" cy="0"/>
        </a:xfrm>
      </p:grpSpPr>
      <p:sp>
        <p:nvSpPr>
          <p:cNvPr id="2149" name="Google Shape;2149;p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0" name="Google Shape;2150;p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151" name="Google Shape;2151;p329"/>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2" name="Google Shape;2152;p329"/>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3" name="Google Shape;2153;p329"/>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154" name="Shape 2154"/>
        <p:cNvGrpSpPr/>
        <p:nvPr/>
      </p:nvGrpSpPr>
      <p:grpSpPr>
        <a:xfrm>
          <a:off x="0" y="0"/>
          <a:ext cx="0" cy="0"/>
          <a:chOff x="0" y="0"/>
          <a:chExt cx="0" cy="0"/>
        </a:xfrm>
      </p:grpSpPr>
      <p:sp>
        <p:nvSpPr>
          <p:cNvPr id="2155" name="Google Shape;2155;p330"/>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6" name="Google Shape;2156;p330"/>
          <p:cNvSpPr txBox="1"/>
          <p:nvPr>
            <p:ph idx="1" type="body"/>
          </p:nvPr>
        </p:nvSpPr>
        <p:spPr>
          <a:xfrm>
            <a:off x="12954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7" name="Google Shape;2157;p330"/>
          <p:cNvSpPr txBox="1"/>
          <p:nvPr>
            <p:ph idx="2" type="body"/>
          </p:nvPr>
        </p:nvSpPr>
        <p:spPr>
          <a:xfrm>
            <a:off x="49530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8" name="Google Shape;2158;p330"/>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9" name="Google Shape;2159;p330"/>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0" name="Google Shape;2160;p330"/>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161" name="Shape 2161"/>
        <p:cNvGrpSpPr/>
        <p:nvPr/>
      </p:nvGrpSpPr>
      <p:grpSpPr>
        <a:xfrm>
          <a:off x="0" y="0"/>
          <a:ext cx="0" cy="0"/>
          <a:chOff x="0" y="0"/>
          <a:chExt cx="0" cy="0"/>
        </a:xfrm>
      </p:grpSpPr>
      <p:sp>
        <p:nvSpPr>
          <p:cNvPr id="2162" name="Google Shape;2162;p3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3" name="Google Shape;2163;p3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4" name="Google Shape;2164;p3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5" name="Google Shape;2165;p3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6" name="Google Shape;2166;p3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7" name="Google Shape;2167;p331"/>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8" name="Google Shape;2168;p331"/>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9" name="Google Shape;2169;p331"/>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170" name="Shape 2170"/>
        <p:cNvGrpSpPr/>
        <p:nvPr/>
      </p:nvGrpSpPr>
      <p:grpSpPr>
        <a:xfrm>
          <a:off x="0" y="0"/>
          <a:ext cx="0" cy="0"/>
          <a:chOff x="0" y="0"/>
          <a:chExt cx="0" cy="0"/>
        </a:xfrm>
      </p:grpSpPr>
      <p:sp>
        <p:nvSpPr>
          <p:cNvPr id="2171" name="Google Shape;2171;p332"/>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2" name="Google Shape;2172;p332"/>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3" name="Google Shape;2173;p332"/>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4" name="Google Shape;2174;p332"/>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175" name="Shape 2175"/>
        <p:cNvGrpSpPr/>
        <p:nvPr/>
      </p:nvGrpSpPr>
      <p:grpSpPr>
        <a:xfrm>
          <a:off x="0" y="0"/>
          <a:ext cx="0" cy="0"/>
          <a:chOff x="0" y="0"/>
          <a:chExt cx="0" cy="0"/>
        </a:xfrm>
      </p:grpSpPr>
      <p:sp>
        <p:nvSpPr>
          <p:cNvPr id="2176" name="Google Shape;2176;p333"/>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7" name="Google Shape;2177;p333"/>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8" name="Google Shape;2178;p333"/>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79" name="Shape 2179"/>
        <p:cNvGrpSpPr/>
        <p:nvPr/>
      </p:nvGrpSpPr>
      <p:grpSpPr>
        <a:xfrm>
          <a:off x="0" y="0"/>
          <a:ext cx="0" cy="0"/>
          <a:chOff x="0" y="0"/>
          <a:chExt cx="0" cy="0"/>
        </a:xfrm>
      </p:grpSpPr>
      <p:sp>
        <p:nvSpPr>
          <p:cNvPr id="2180" name="Google Shape;2180;p3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1" name="Google Shape;2181;p3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182" name="Google Shape;2182;p3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83" name="Google Shape;2183;p334"/>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4" name="Google Shape;2184;p334"/>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5" name="Google Shape;2185;p334"/>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86" name="Shape 2186"/>
        <p:cNvGrpSpPr/>
        <p:nvPr/>
      </p:nvGrpSpPr>
      <p:grpSpPr>
        <a:xfrm>
          <a:off x="0" y="0"/>
          <a:ext cx="0" cy="0"/>
          <a:chOff x="0" y="0"/>
          <a:chExt cx="0" cy="0"/>
        </a:xfrm>
      </p:grpSpPr>
      <p:sp>
        <p:nvSpPr>
          <p:cNvPr id="2187" name="Google Shape;2187;p3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8" name="Google Shape;2188;p335"/>
          <p:cNvSpPr/>
          <p:nvPr>
            <p:ph idx="2" type="pic"/>
          </p:nvPr>
        </p:nvSpPr>
        <p:spPr>
          <a:xfrm>
            <a:off x="3887788" y="987425"/>
            <a:ext cx="4629150" cy="4873625"/>
          </a:xfrm>
          <a:prstGeom prst="rect">
            <a:avLst/>
          </a:prstGeom>
          <a:noFill/>
          <a:ln>
            <a:noFill/>
          </a:ln>
        </p:spPr>
      </p:sp>
      <p:sp>
        <p:nvSpPr>
          <p:cNvPr id="2189" name="Google Shape;2189;p3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90" name="Google Shape;2190;p335"/>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1" name="Google Shape;2191;p335"/>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2" name="Google Shape;2192;p335"/>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4" name="Shape 324"/>
        <p:cNvGrpSpPr/>
        <p:nvPr/>
      </p:nvGrpSpPr>
      <p:grpSpPr>
        <a:xfrm>
          <a:off x="0" y="0"/>
          <a:ext cx="0" cy="0"/>
          <a:chOff x="0" y="0"/>
          <a:chExt cx="0" cy="0"/>
        </a:xfrm>
      </p:grpSpPr>
      <p:sp>
        <p:nvSpPr>
          <p:cNvPr id="325" name="Google Shape;325;p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 name="Google Shape;326;p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53060" lvl="1" marL="914400" algn="l">
              <a:spcBef>
                <a:spcPts val="560"/>
              </a:spcBef>
              <a:spcAft>
                <a:spcPts val="0"/>
              </a:spcAft>
              <a:buSzPts val="1960"/>
              <a:buChar char="■"/>
              <a:defRPr sz="2800"/>
            </a:lvl2pPr>
            <a:lvl3pPr indent="-320039" lvl="2" marL="1371600" algn="l">
              <a:spcBef>
                <a:spcPts val="480"/>
              </a:spcBef>
              <a:spcAft>
                <a:spcPts val="0"/>
              </a:spcAft>
              <a:buSzPts val="1440"/>
              <a:buChar char="■"/>
              <a:defRPr sz="2400"/>
            </a:lvl3pPr>
            <a:lvl4pPr indent="-304800" lvl="3" marL="1828800" algn="l">
              <a:spcBef>
                <a:spcPts val="400"/>
              </a:spcBef>
              <a:spcAft>
                <a:spcPts val="0"/>
              </a:spcAft>
              <a:buSzPts val="12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7" name="Google Shape;327;p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8" name="Google Shape;328;p34"/>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 name="Google Shape;329;p34"/>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 name="Google Shape;330;p34"/>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93" name="Shape 2193"/>
        <p:cNvGrpSpPr/>
        <p:nvPr/>
      </p:nvGrpSpPr>
      <p:grpSpPr>
        <a:xfrm>
          <a:off x="0" y="0"/>
          <a:ext cx="0" cy="0"/>
          <a:chOff x="0" y="0"/>
          <a:chExt cx="0" cy="0"/>
        </a:xfrm>
      </p:grpSpPr>
      <p:sp>
        <p:nvSpPr>
          <p:cNvPr id="2194" name="Google Shape;2194;p33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5" name="Google Shape;2195;p336"/>
          <p:cNvSpPr txBox="1"/>
          <p:nvPr>
            <p:ph idx="1" type="body"/>
          </p:nvPr>
        </p:nvSpPr>
        <p:spPr>
          <a:xfrm rot="5400000">
            <a:off x="2667000" y="304800"/>
            <a:ext cx="4419600" cy="7162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96" name="Google Shape;2196;p33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7" name="Google Shape;2197;p33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8" name="Google Shape;2198;p33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99" name="Shape 2199"/>
        <p:cNvGrpSpPr/>
        <p:nvPr/>
      </p:nvGrpSpPr>
      <p:grpSpPr>
        <a:xfrm>
          <a:off x="0" y="0"/>
          <a:ext cx="0" cy="0"/>
          <a:chOff x="0" y="0"/>
          <a:chExt cx="0" cy="0"/>
        </a:xfrm>
      </p:grpSpPr>
      <p:sp>
        <p:nvSpPr>
          <p:cNvPr id="2200" name="Google Shape;2200;p337"/>
          <p:cNvSpPr txBox="1"/>
          <p:nvPr>
            <p:ph type="title"/>
          </p:nvPr>
        </p:nvSpPr>
        <p:spPr>
          <a:xfrm rot="5400000">
            <a:off x="4743450" y="2381250"/>
            <a:ext cx="5638800" cy="17907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1" name="Google Shape;2201;p337"/>
          <p:cNvSpPr txBox="1"/>
          <p:nvPr>
            <p:ph idx="1" type="body"/>
          </p:nvPr>
        </p:nvSpPr>
        <p:spPr>
          <a:xfrm rot="5400000">
            <a:off x="1085850" y="666750"/>
            <a:ext cx="56388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202" name="Google Shape;2202;p33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3" name="Google Shape;2203;p33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4" name="Google Shape;2204;p33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215" name="Shape 2215"/>
        <p:cNvGrpSpPr/>
        <p:nvPr/>
      </p:nvGrpSpPr>
      <p:grpSpPr>
        <a:xfrm>
          <a:off x="0" y="0"/>
          <a:ext cx="0" cy="0"/>
          <a:chOff x="0" y="0"/>
          <a:chExt cx="0" cy="0"/>
        </a:xfrm>
      </p:grpSpPr>
      <p:sp>
        <p:nvSpPr>
          <p:cNvPr id="2216" name="Google Shape;2216;p33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17" name="Google Shape;2217;p339"/>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18" name="Google Shape;2218;p33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19" name="Google Shape;2219;p33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0" name="Google Shape;2220;p33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21" name="Shape 2221"/>
        <p:cNvGrpSpPr/>
        <p:nvPr/>
      </p:nvGrpSpPr>
      <p:grpSpPr>
        <a:xfrm>
          <a:off x="0" y="0"/>
          <a:ext cx="0" cy="0"/>
          <a:chOff x="0" y="0"/>
          <a:chExt cx="0" cy="0"/>
        </a:xfrm>
      </p:grpSpPr>
      <p:sp>
        <p:nvSpPr>
          <p:cNvPr id="2222" name="Google Shape;2222;p34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3" name="Google Shape;2223;p34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224" name="Google Shape;2224;p34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5" name="Google Shape;2225;p340"/>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6" name="Google Shape;2226;p340"/>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227" name="Shape 2227"/>
        <p:cNvGrpSpPr/>
        <p:nvPr/>
      </p:nvGrpSpPr>
      <p:grpSpPr>
        <a:xfrm>
          <a:off x="0" y="0"/>
          <a:ext cx="0" cy="0"/>
          <a:chOff x="0" y="0"/>
          <a:chExt cx="0" cy="0"/>
        </a:xfrm>
      </p:grpSpPr>
      <p:sp>
        <p:nvSpPr>
          <p:cNvPr id="2228" name="Google Shape;2228;p3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9" name="Google Shape;2229;p3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230" name="Google Shape;2230;p3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1" name="Google Shape;2231;p341"/>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2" name="Google Shape;2232;p341"/>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33" name="Shape 2233"/>
        <p:cNvGrpSpPr/>
        <p:nvPr/>
      </p:nvGrpSpPr>
      <p:grpSpPr>
        <a:xfrm>
          <a:off x="0" y="0"/>
          <a:ext cx="0" cy="0"/>
          <a:chOff x="0" y="0"/>
          <a:chExt cx="0" cy="0"/>
        </a:xfrm>
      </p:grpSpPr>
      <p:sp>
        <p:nvSpPr>
          <p:cNvPr id="2234" name="Google Shape;2234;p34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35" name="Google Shape;2235;p342"/>
          <p:cNvSpPr txBox="1"/>
          <p:nvPr>
            <p:ph idx="1" type="body"/>
          </p:nvPr>
        </p:nvSpPr>
        <p:spPr>
          <a:xfrm>
            <a:off x="6858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6" name="Google Shape;2236;p342"/>
          <p:cNvSpPr txBox="1"/>
          <p:nvPr>
            <p:ph idx="2" type="body"/>
          </p:nvPr>
        </p:nvSpPr>
        <p:spPr>
          <a:xfrm>
            <a:off x="46863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7" name="Google Shape;2237;p34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8" name="Google Shape;2238;p342"/>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9" name="Google Shape;2239;p342"/>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240" name="Shape 2240"/>
        <p:cNvGrpSpPr/>
        <p:nvPr/>
      </p:nvGrpSpPr>
      <p:grpSpPr>
        <a:xfrm>
          <a:off x="0" y="0"/>
          <a:ext cx="0" cy="0"/>
          <a:chOff x="0" y="0"/>
          <a:chExt cx="0" cy="0"/>
        </a:xfrm>
      </p:grpSpPr>
      <p:sp>
        <p:nvSpPr>
          <p:cNvPr id="2241" name="Google Shape;2241;p3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42" name="Google Shape;2242;p3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3" name="Google Shape;2243;p3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4" name="Google Shape;2244;p3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5" name="Google Shape;2245;p3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6" name="Google Shape;2246;p34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7" name="Google Shape;2247;p343"/>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8" name="Google Shape;2248;p343"/>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249" name="Shape 2249"/>
        <p:cNvGrpSpPr/>
        <p:nvPr/>
      </p:nvGrpSpPr>
      <p:grpSpPr>
        <a:xfrm>
          <a:off x="0" y="0"/>
          <a:ext cx="0" cy="0"/>
          <a:chOff x="0" y="0"/>
          <a:chExt cx="0" cy="0"/>
        </a:xfrm>
      </p:grpSpPr>
      <p:sp>
        <p:nvSpPr>
          <p:cNvPr id="2250" name="Google Shape;2250;p34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51" name="Google Shape;2251;p34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2" name="Google Shape;2252;p344"/>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3" name="Google Shape;2253;p344"/>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254" name="Shape 2254"/>
        <p:cNvGrpSpPr/>
        <p:nvPr/>
      </p:nvGrpSpPr>
      <p:grpSpPr>
        <a:xfrm>
          <a:off x="0" y="0"/>
          <a:ext cx="0" cy="0"/>
          <a:chOff x="0" y="0"/>
          <a:chExt cx="0" cy="0"/>
        </a:xfrm>
      </p:grpSpPr>
      <p:sp>
        <p:nvSpPr>
          <p:cNvPr id="2255" name="Google Shape;2255;p34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6" name="Google Shape;2256;p345"/>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7" name="Google Shape;2257;p345"/>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258" name="Shape 2258"/>
        <p:cNvGrpSpPr/>
        <p:nvPr/>
      </p:nvGrpSpPr>
      <p:grpSpPr>
        <a:xfrm>
          <a:off x="0" y="0"/>
          <a:ext cx="0" cy="0"/>
          <a:chOff x="0" y="0"/>
          <a:chExt cx="0" cy="0"/>
        </a:xfrm>
      </p:grpSpPr>
      <p:sp>
        <p:nvSpPr>
          <p:cNvPr id="2259" name="Google Shape;2259;p3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0" name="Google Shape;2260;p3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261" name="Google Shape;2261;p3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2" name="Google Shape;2262;p34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3" name="Google Shape;2263;p346"/>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4" name="Google Shape;2264;p346"/>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1" name="Shape 331"/>
        <p:cNvGrpSpPr/>
        <p:nvPr/>
      </p:nvGrpSpPr>
      <p:grpSpPr>
        <a:xfrm>
          <a:off x="0" y="0"/>
          <a:ext cx="0" cy="0"/>
          <a:chOff x="0" y="0"/>
          <a:chExt cx="0" cy="0"/>
        </a:xfrm>
      </p:grpSpPr>
      <p:sp>
        <p:nvSpPr>
          <p:cNvPr id="332" name="Google Shape;332;p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3" name="Google Shape;333;p35"/>
          <p:cNvSpPr/>
          <p:nvPr>
            <p:ph idx="2" type="pic"/>
          </p:nvPr>
        </p:nvSpPr>
        <p:spPr>
          <a:xfrm>
            <a:off x="3887788" y="987425"/>
            <a:ext cx="4629150" cy="4873625"/>
          </a:xfrm>
          <a:prstGeom prst="rect">
            <a:avLst/>
          </a:prstGeom>
          <a:noFill/>
          <a:ln>
            <a:noFill/>
          </a:ln>
        </p:spPr>
      </p:sp>
      <p:sp>
        <p:nvSpPr>
          <p:cNvPr id="334" name="Google Shape;334;p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5" name="Google Shape;335;p35"/>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6" name="Google Shape;336;p35"/>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7" name="Google Shape;337;p35"/>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265" name="Shape 2265"/>
        <p:cNvGrpSpPr/>
        <p:nvPr/>
      </p:nvGrpSpPr>
      <p:grpSpPr>
        <a:xfrm>
          <a:off x="0" y="0"/>
          <a:ext cx="0" cy="0"/>
          <a:chOff x="0" y="0"/>
          <a:chExt cx="0" cy="0"/>
        </a:xfrm>
      </p:grpSpPr>
      <p:sp>
        <p:nvSpPr>
          <p:cNvPr id="2266" name="Google Shape;2266;p3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7" name="Google Shape;2267;p347"/>
          <p:cNvSpPr/>
          <p:nvPr>
            <p:ph idx="2" type="pic"/>
          </p:nvPr>
        </p:nvSpPr>
        <p:spPr>
          <a:xfrm>
            <a:off x="3887788" y="987425"/>
            <a:ext cx="4629150" cy="4873625"/>
          </a:xfrm>
          <a:prstGeom prst="rect">
            <a:avLst/>
          </a:prstGeom>
          <a:noFill/>
          <a:ln>
            <a:noFill/>
          </a:ln>
        </p:spPr>
      </p:sp>
      <p:sp>
        <p:nvSpPr>
          <p:cNvPr id="2268" name="Google Shape;2268;p3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9" name="Google Shape;2269;p34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0" name="Google Shape;2270;p347"/>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1" name="Google Shape;2271;p347"/>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272" name="Shape 2272"/>
        <p:cNvGrpSpPr/>
        <p:nvPr/>
      </p:nvGrpSpPr>
      <p:grpSpPr>
        <a:xfrm>
          <a:off x="0" y="0"/>
          <a:ext cx="0" cy="0"/>
          <a:chOff x="0" y="0"/>
          <a:chExt cx="0" cy="0"/>
        </a:xfrm>
      </p:grpSpPr>
      <p:sp>
        <p:nvSpPr>
          <p:cNvPr id="2273" name="Google Shape;2273;p34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74" name="Google Shape;2274;p348"/>
          <p:cNvSpPr txBox="1"/>
          <p:nvPr>
            <p:ph idx="1" type="body"/>
          </p:nvPr>
        </p:nvSpPr>
        <p:spPr>
          <a:xfrm rot="5400000">
            <a:off x="2705100" y="114300"/>
            <a:ext cx="3810000" cy="7848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75" name="Google Shape;2275;p34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6" name="Google Shape;2276;p34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7" name="Google Shape;2277;p34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278" name="Shape 2278"/>
        <p:cNvGrpSpPr/>
        <p:nvPr/>
      </p:nvGrpSpPr>
      <p:grpSpPr>
        <a:xfrm>
          <a:off x="0" y="0"/>
          <a:ext cx="0" cy="0"/>
          <a:chOff x="0" y="0"/>
          <a:chExt cx="0" cy="0"/>
        </a:xfrm>
      </p:grpSpPr>
      <p:sp>
        <p:nvSpPr>
          <p:cNvPr id="2279" name="Google Shape;2279;p349"/>
          <p:cNvSpPr txBox="1"/>
          <p:nvPr>
            <p:ph type="title"/>
          </p:nvPr>
        </p:nvSpPr>
        <p:spPr>
          <a:xfrm rot="5400000">
            <a:off x="4886325" y="2295525"/>
            <a:ext cx="53340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80" name="Google Shape;2280;p349"/>
          <p:cNvSpPr txBox="1"/>
          <p:nvPr>
            <p:ph idx="1" type="body"/>
          </p:nvPr>
        </p:nvSpPr>
        <p:spPr>
          <a:xfrm rot="5400000">
            <a:off x="885825" y="409575"/>
            <a:ext cx="5334000" cy="57340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81" name="Google Shape;2281;p34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2" name="Google Shape;2282;p34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3" name="Google Shape;2283;p34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90" name="Shape 2290"/>
        <p:cNvGrpSpPr/>
        <p:nvPr/>
      </p:nvGrpSpPr>
      <p:grpSpPr>
        <a:xfrm>
          <a:off x="0" y="0"/>
          <a:ext cx="0" cy="0"/>
          <a:chOff x="0" y="0"/>
          <a:chExt cx="0" cy="0"/>
        </a:xfrm>
      </p:grpSpPr>
      <p:sp>
        <p:nvSpPr>
          <p:cNvPr id="2291" name="Google Shape;2291;p351"/>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2" name="Google Shape;2292;p351"/>
          <p:cNvSpPr txBox="1"/>
          <p:nvPr>
            <p:ph idx="1" type="body"/>
          </p:nvPr>
        </p:nvSpPr>
        <p:spPr>
          <a:xfrm>
            <a:off x="457351"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3" name="Google Shape;2293;p351"/>
          <p:cNvSpPr txBox="1"/>
          <p:nvPr>
            <p:ph idx="2" type="body"/>
          </p:nvPr>
        </p:nvSpPr>
        <p:spPr>
          <a:xfrm>
            <a:off x="4590143"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4" name="Google Shape;2294;p35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5" name="Google Shape;2295;p35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6" name="Google Shape;2296;p35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97" name="Shape 2297"/>
        <p:cNvGrpSpPr/>
        <p:nvPr/>
      </p:nvGrpSpPr>
      <p:grpSpPr>
        <a:xfrm>
          <a:off x="0" y="0"/>
          <a:ext cx="0" cy="0"/>
          <a:chOff x="0" y="0"/>
          <a:chExt cx="0" cy="0"/>
        </a:xfrm>
      </p:grpSpPr>
      <p:sp>
        <p:nvSpPr>
          <p:cNvPr id="2298" name="Google Shape;2298;p352"/>
          <p:cNvSpPr txBox="1"/>
          <p:nvPr>
            <p:ph type="ctrTitle"/>
          </p:nvPr>
        </p:nvSpPr>
        <p:spPr>
          <a:xfrm>
            <a:off x="1143000" y="1122249"/>
            <a:ext cx="6858000" cy="2387713"/>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9" name="Google Shape;2299;p352"/>
          <p:cNvSpPr txBox="1"/>
          <p:nvPr>
            <p:ph idx="1" type="subTitle"/>
          </p:nvPr>
        </p:nvSpPr>
        <p:spPr>
          <a:xfrm>
            <a:off x="1143000" y="3602151"/>
            <a:ext cx="6858000" cy="1655649"/>
          </a:xfrm>
          <a:prstGeom prst="rect">
            <a:avLst/>
          </a:prstGeom>
          <a:noFill/>
          <a:ln>
            <a:noFill/>
          </a:ln>
        </p:spPr>
        <p:txBody>
          <a:bodyPr anchorCtr="0" anchor="t" bIns="224675" lIns="449350" spcFirstLastPara="1" rIns="449350" wrap="square" tIns="224675">
            <a:noAutofit/>
          </a:bodyPr>
          <a:lstStyle>
            <a:lvl1pPr lvl="0" algn="ctr">
              <a:spcBef>
                <a:spcPts val="103"/>
              </a:spcBef>
              <a:spcAft>
                <a:spcPts val="0"/>
              </a:spcAft>
              <a:buClr>
                <a:schemeClr val="dk1"/>
              </a:buClr>
              <a:buSzPts val="514"/>
              <a:buFont typeface="Arial"/>
              <a:buNone/>
              <a:defRPr sz="514"/>
            </a:lvl1pPr>
            <a:lvl2pPr lvl="1" algn="ctr">
              <a:spcBef>
                <a:spcPts val="86"/>
              </a:spcBef>
              <a:spcAft>
                <a:spcPts val="0"/>
              </a:spcAft>
              <a:buClr>
                <a:schemeClr val="dk1"/>
              </a:buClr>
              <a:buSzPts val="429"/>
              <a:buFont typeface="Arial"/>
              <a:buNone/>
              <a:defRPr sz="429"/>
            </a:lvl2pPr>
            <a:lvl3pPr lvl="2" algn="ctr">
              <a:spcBef>
                <a:spcPts val="77"/>
              </a:spcBef>
              <a:spcAft>
                <a:spcPts val="0"/>
              </a:spcAft>
              <a:buClr>
                <a:schemeClr val="dk1"/>
              </a:buClr>
              <a:buSzPts val="386"/>
              <a:buFont typeface="Arial"/>
              <a:buNone/>
              <a:defRPr sz="386"/>
            </a:lvl3pPr>
            <a:lvl4pPr lvl="3" algn="ctr">
              <a:spcBef>
                <a:spcPts val="69"/>
              </a:spcBef>
              <a:spcAft>
                <a:spcPts val="0"/>
              </a:spcAft>
              <a:buClr>
                <a:schemeClr val="dk1"/>
              </a:buClr>
              <a:buSzPts val="343"/>
              <a:buFont typeface="Arial"/>
              <a:buNone/>
              <a:defRPr sz="343"/>
            </a:lvl4pPr>
            <a:lvl5pPr lvl="4" algn="ctr">
              <a:spcBef>
                <a:spcPts val="69"/>
              </a:spcBef>
              <a:spcAft>
                <a:spcPts val="0"/>
              </a:spcAft>
              <a:buClr>
                <a:schemeClr val="dk1"/>
              </a:buClr>
              <a:buSzPts val="343"/>
              <a:buFont typeface="Arial"/>
              <a:buNone/>
              <a:defRPr sz="343"/>
            </a:lvl5pPr>
            <a:lvl6pPr lvl="5" algn="ctr">
              <a:lnSpc>
                <a:spcPct val="90000"/>
              </a:lnSpc>
              <a:spcBef>
                <a:spcPts val="107"/>
              </a:spcBef>
              <a:spcAft>
                <a:spcPts val="0"/>
              </a:spcAft>
              <a:buClr>
                <a:schemeClr val="dk1"/>
              </a:buClr>
              <a:buSzPts val="343"/>
              <a:buNone/>
              <a:defRPr sz="343"/>
            </a:lvl6pPr>
            <a:lvl7pPr lvl="6" algn="ctr">
              <a:lnSpc>
                <a:spcPct val="90000"/>
              </a:lnSpc>
              <a:spcBef>
                <a:spcPts val="107"/>
              </a:spcBef>
              <a:spcAft>
                <a:spcPts val="0"/>
              </a:spcAft>
              <a:buClr>
                <a:schemeClr val="dk1"/>
              </a:buClr>
              <a:buSzPts val="343"/>
              <a:buNone/>
              <a:defRPr sz="343"/>
            </a:lvl7pPr>
            <a:lvl8pPr lvl="7" algn="ctr">
              <a:lnSpc>
                <a:spcPct val="90000"/>
              </a:lnSpc>
              <a:spcBef>
                <a:spcPts val="107"/>
              </a:spcBef>
              <a:spcAft>
                <a:spcPts val="0"/>
              </a:spcAft>
              <a:buClr>
                <a:schemeClr val="dk1"/>
              </a:buClr>
              <a:buSzPts val="343"/>
              <a:buNone/>
              <a:defRPr sz="343"/>
            </a:lvl8pPr>
            <a:lvl9pPr lvl="8" algn="ctr">
              <a:lnSpc>
                <a:spcPct val="90000"/>
              </a:lnSpc>
              <a:spcBef>
                <a:spcPts val="107"/>
              </a:spcBef>
              <a:spcAft>
                <a:spcPts val="0"/>
              </a:spcAft>
              <a:buClr>
                <a:schemeClr val="dk1"/>
              </a:buClr>
              <a:buSzPts val="343"/>
              <a:buNone/>
              <a:defRPr sz="343"/>
            </a:lvl9pPr>
          </a:lstStyle>
          <a:p/>
        </p:txBody>
      </p:sp>
      <p:sp>
        <p:nvSpPr>
          <p:cNvPr id="2300" name="Google Shape;2300;p352"/>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1" name="Google Shape;2301;p352"/>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2" name="Google Shape;2302;p352"/>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03" name="Shape 2303"/>
        <p:cNvGrpSpPr/>
        <p:nvPr/>
      </p:nvGrpSpPr>
      <p:grpSpPr>
        <a:xfrm>
          <a:off x="0" y="0"/>
          <a:ext cx="0" cy="0"/>
          <a:chOff x="0" y="0"/>
          <a:chExt cx="0" cy="0"/>
        </a:xfrm>
      </p:grpSpPr>
      <p:sp>
        <p:nvSpPr>
          <p:cNvPr id="2304" name="Google Shape;2304;p353"/>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05" name="Google Shape;2305;p353"/>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06" name="Google Shape;2306;p353"/>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7" name="Google Shape;2307;p353"/>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8" name="Google Shape;2308;p353"/>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09" name="Shape 2309"/>
        <p:cNvGrpSpPr/>
        <p:nvPr/>
      </p:nvGrpSpPr>
      <p:grpSpPr>
        <a:xfrm>
          <a:off x="0" y="0"/>
          <a:ext cx="0" cy="0"/>
          <a:chOff x="0" y="0"/>
          <a:chExt cx="0" cy="0"/>
        </a:xfrm>
      </p:grpSpPr>
      <p:sp>
        <p:nvSpPr>
          <p:cNvPr id="2310" name="Google Shape;2310;p354"/>
          <p:cNvSpPr txBox="1"/>
          <p:nvPr>
            <p:ph type="title"/>
          </p:nvPr>
        </p:nvSpPr>
        <p:spPr>
          <a:xfrm>
            <a:off x="624039" y="1709737"/>
            <a:ext cx="7886473" cy="2852738"/>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1" name="Google Shape;2311;p354"/>
          <p:cNvSpPr txBox="1"/>
          <p:nvPr>
            <p:ph idx="1" type="body"/>
          </p:nvPr>
        </p:nvSpPr>
        <p:spPr>
          <a:xfrm>
            <a:off x="624039" y="4589349"/>
            <a:ext cx="7886473" cy="1500188"/>
          </a:xfrm>
          <a:prstGeom prst="rect">
            <a:avLst/>
          </a:prstGeom>
          <a:noFill/>
          <a:ln>
            <a:noFill/>
          </a:ln>
        </p:spPr>
        <p:txBody>
          <a:bodyPr anchorCtr="0" anchor="t"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sz="514"/>
            </a:lvl1pPr>
            <a:lvl2pPr indent="-228600" lvl="1" marL="914400" algn="l">
              <a:spcBef>
                <a:spcPts val="86"/>
              </a:spcBef>
              <a:spcAft>
                <a:spcPts val="0"/>
              </a:spcAft>
              <a:buClr>
                <a:schemeClr val="dk1"/>
              </a:buClr>
              <a:buSzPts val="429"/>
              <a:buFont typeface="Arial"/>
              <a:buNone/>
              <a:defRPr sz="429"/>
            </a:lvl2pPr>
            <a:lvl3pPr indent="-228600" lvl="2" marL="1371600" algn="l">
              <a:spcBef>
                <a:spcPts val="77"/>
              </a:spcBef>
              <a:spcAft>
                <a:spcPts val="0"/>
              </a:spcAft>
              <a:buClr>
                <a:schemeClr val="dk1"/>
              </a:buClr>
              <a:buSzPts val="386"/>
              <a:buFont typeface="Arial"/>
              <a:buNone/>
              <a:defRPr sz="386"/>
            </a:lvl3pPr>
            <a:lvl4pPr indent="-228600" lvl="3" marL="1828800" algn="l">
              <a:spcBef>
                <a:spcPts val="69"/>
              </a:spcBef>
              <a:spcAft>
                <a:spcPts val="0"/>
              </a:spcAft>
              <a:buClr>
                <a:schemeClr val="dk1"/>
              </a:buClr>
              <a:buSzPts val="343"/>
              <a:buFont typeface="Arial"/>
              <a:buNone/>
              <a:defRPr sz="343"/>
            </a:lvl4pPr>
            <a:lvl5pPr indent="-228600" lvl="4" marL="2286000" algn="l">
              <a:spcBef>
                <a:spcPts val="69"/>
              </a:spcBef>
              <a:spcAft>
                <a:spcPts val="0"/>
              </a:spcAft>
              <a:buClr>
                <a:schemeClr val="dk1"/>
              </a:buClr>
              <a:buSzPts val="343"/>
              <a:buFont typeface="Arial"/>
              <a:buNone/>
              <a:defRPr sz="343"/>
            </a:lvl5pPr>
            <a:lvl6pPr indent="-228600" lvl="5" marL="2743200" algn="l">
              <a:lnSpc>
                <a:spcPct val="90000"/>
              </a:lnSpc>
              <a:spcBef>
                <a:spcPts val="107"/>
              </a:spcBef>
              <a:spcAft>
                <a:spcPts val="0"/>
              </a:spcAft>
              <a:buClr>
                <a:schemeClr val="dk1"/>
              </a:buClr>
              <a:buSzPts val="343"/>
              <a:buNone/>
              <a:defRPr sz="343"/>
            </a:lvl6pPr>
            <a:lvl7pPr indent="-228600" lvl="6" marL="3200400" algn="l">
              <a:lnSpc>
                <a:spcPct val="90000"/>
              </a:lnSpc>
              <a:spcBef>
                <a:spcPts val="107"/>
              </a:spcBef>
              <a:spcAft>
                <a:spcPts val="0"/>
              </a:spcAft>
              <a:buClr>
                <a:schemeClr val="dk1"/>
              </a:buClr>
              <a:buSzPts val="343"/>
              <a:buNone/>
              <a:defRPr sz="343"/>
            </a:lvl7pPr>
            <a:lvl8pPr indent="-228600" lvl="7" marL="3657600" algn="l">
              <a:lnSpc>
                <a:spcPct val="90000"/>
              </a:lnSpc>
              <a:spcBef>
                <a:spcPts val="107"/>
              </a:spcBef>
              <a:spcAft>
                <a:spcPts val="0"/>
              </a:spcAft>
              <a:buClr>
                <a:schemeClr val="dk1"/>
              </a:buClr>
              <a:buSzPts val="343"/>
              <a:buNone/>
              <a:defRPr sz="343"/>
            </a:lvl8pPr>
            <a:lvl9pPr indent="-228600" lvl="8" marL="4114800" algn="l">
              <a:lnSpc>
                <a:spcPct val="90000"/>
              </a:lnSpc>
              <a:spcBef>
                <a:spcPts val="107"/>
              </a:spcBef>
              <a:spcAft>
                <a:spcPts val="0"/>
              </a:spcAft>
              <a:buClr>
                <a:schemeClr val="dk1"/>
              </a:buClr>
              <a:buSzPts val="343"/>
              <a:buNone/>
              <a:defRPr sz="343"/>
            </a:lvl9pPr>
          </a:lstStyle>
          <a:p/>
        </p:txBody>
      </p:sp>
      <p:sp>
        <p:nvSpPr>
          <p:cNvPr id="2312" name="Google Shape;2312;p354"/>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3" name="Google Shape;2313;p354"/>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4" name="Google Shape;2314;p354"/>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15" name="Shape 2315"/>
        <p:cNvGrpSpPr/>
        <p:nvPr/>
      </p:nvGrpSpPr>
      <p:grpSpPr>
        <a:xfrm>
          <a:off x="0" y="0"/>
          <a:ext cx="0" cy="0"/>
          <a:chOff x="0" y="0"/>
          <a:chExt cx="0" cy="0"/>
        </a:xfrm>
      </p:grpSpPr>
      <p:sp>
        <p:nvSpPr>
          <p:cNvPr id="2316" name="Google Shape;2316;p355"/>
          <p:cNvSpPr txBox="1"/>
          <p:nvPr>
            <p:ph type="title"/>
          </p:nvPr>
        </p:nvSpPr>
        <p:spPr>
          <a:xfrm>
            <a:off x="629709" y="365012"/>
            <a:ext cx="7886851" cy="1325676"/>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7" name="Google Shape;2317;p355"/>
          <p:cNvSpPr txBox="1"/>
          <p:nvPr>
            <p:ph idx="1" type="body"/>
          </p:nvPr>
        </p:nvSpPr>
        <p:spPr>
          <a:xfrm>
            <a:off x="629709" y="1681162"/>
            <a:ext cx="3868586"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18" name="Google Shape;2318;p355"/>
          <p:cNvSpPr txBox="1"/>
          <p:nvPr>
            <p:ph idx="2" type="body"/>
          </p:nvPr>
        </p:nvSpPr>
        <p:spPr>
          <a:xfrm>
            <a:off x="629709" y="2505075"/>
            <a:ext cx="3868586"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19" name="Google Shape;2319;p355"/>
          <p:cNvSpPr txBox="1"/>
          <p:nvPr>
            <p:ph idx="3" type="body"/>
          </p:nvPr>
        </p:nvSpPr>
        <p:spPr>
          <a:xfrm>
            <a:off x="4629075" y="1681162"/>
            <a:ext cx="3887485"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20" name="Google Shape;2320;p355"/>
          <p:cNvSpPr txBox="1"/>
          <p:nvPr>
            <p:ph idx="4" type="body"/>
          </p:nvPr>
        </p:nvSpPr>
        <p:spPr>
          <a:xfrm>
            <a:off x="4629075" y="2505075"/>
            <a:ext cx="3887485"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21" name="Google Shape;2321;p355"/>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2" name="Google Shape;2322;p355"/>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3" name="Google Shape;2323;p355"/>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324" name="Shape 2324"/>
        <p:cNvGrpSpPr/>
        <p:nvPr/>
      </p:nvGrpSpPr>
      <p:grpSpPr>
        <a:xfrm>
          <a:off x="0" y="0"/>
          <a:ext cx="0" cy="0"/>
          <a:chOff x="0" y="0"/>
          <a:chExt cx="0" cy="0"/>
        </a:xfrm>
      </p:grpSpPr>
      <p:sp>
        <p:nvSpPr>
          <p:cNvPr id="2325" name="Google Shape;2325;p356"/>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26" name="Google Shape;2326;p356"/>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7" name="Google Shape;2327;p356"/>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8" name="Google Shape;2328;p356"/>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329" name="Shape 2329"/>
        <p:cNvGrpSpPr/>
        <p:nvPr/>
      </p:nvGrpSpPr>
      <p:grpSpPr>
        <a:xfrm>
          <a:off x="0" y="0"/>
          <a:ext cx="0" cy="0"/>
          <a:chOff x="0" y="0"/>
          <a:chExt cx="0" cy="0"/>
        </a:xfrm>
      </p:grpSpPr>
      <p:sp>
        <p:nvSpPr>
          <p:cNvPr id="2330" name="Google Shape;2330;p357"/>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1" name="Google Shape;2331;p357"/>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2" name="Google Shape;2332;p357"/>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8" name="Shape 338"/>
        <p:cNvGrpSpPr/>
        <p:nvPr/>
      </p:nvGrpSpPr>
      <p:grpSpPr>
        <a:xfrm>
          <a:off x="0" y="0"/>
          <a:ext cx="0" cy="0"/>
          <a:chOff x="0" y="0"/>
          <a:chExt cx="0" cy="0"/>
        </a:xfrm>
      </p:grpSpPr>
      <p:sp>
        <p:nvSpPr>
          <p:cNvPr id="339" name="Google Shape;339;p3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0" name="Google Shape;340;p36"/>
          <p:cNvSpPr txBox="1"/>
          <p:nvPr>
            <p:ph idx="1" type="body"/>
          </p:nvPr>
        </p:nvSpPr>
        <p:spPr>
          <a:xfrm rot="5400000">
            <a:off x="2514600" y="228600"/>
            <a:ext cx="4114800" cy="77724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1" name="Google Shape;341;p3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2" name="Google Shape;342;p3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3" name="Google Shape;343;p3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333" name="Shape 2333"/>
        <p:cNvGrpSpPr/>
        <p:nvPr/>
      </p:nvGrpSpPr>
      <p:grpSpPr>
        <a:xfrm>
          <a:off x="0" y="0"/>
          <a:ext cx="0" cy="0"/>
          <a:chOff x="0" y="0"/>
          <a:chExt cx="0" cy="0"/>
        </a:xfrm>
      </p:grpSpPr>
      <p:sp>
        <p:nvSpPr>
          <p:cNvPr id="2334" name="Google Shape;2334;p358"/>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35" name="Google Shape;2335;p358"/>
          <p:cNvSpPr txBox="1"/>
          <p:nvPr>
            <p:ph idx="1" type="body"/>
          </p:nvPr>
        </p:nvSpPr>
        <p:spPr>
          <a:xfrm>
            <a:off x="3887485" y="987539"/>
            <a:ext cx="4629074" cy="4873398"/>
          </a:xfrm>
          <a:prstGeom prst="rect">
            <a:avLst/>
          </a:prstGeom>
          <a:noFill/>
          <a:ln>
            <a:noFill/>
          </a:ln>
        </p:spPr>
        <p:txBody>
          <a:bodyPr anchorCtr="0" anchor="t" bIns="224675" lIns="449350" spcFirstLastPara="1" rIns="449350" wrap="square" tIns="224675">
            <a:noAutofit/>
          </a:bodyPr>
          <a:lstStyle>
            <a:lvl1pPr indent="-272161" lvl="0" marL="457200" algn="l">
              <a:spcBef>
                <a:spcPts val="137"/>
              </a:spcBef>
              <a:spcAft>
                <a:spcPts val="0"/>
              </a:spcAft>
              <a:buClr>
                <a:schemeClr val="dk1"/>
              </a:buClr>
              <a:buSzPts val="686"/>
              <a:buFont typeface="Arial"/>
              <a:buChar char="•"/>
              <a:defRPr sz="686"/>
            </a:lvl1pPr>
            <a:lvl2pPr indent="-266700" lvl="1" marL="914400" algn="l">
              <a:spcBef>
                <a:spcPts val="120"/>
              </a:spcBef>
              <a:spcAft>
                <a:spcPts val="0"/>
              </a:spcAft>
              <a:buClr>
                <a:schemeClr val="dk1"/>
              </a:buClr>
              <a:buSzPts val="600"/>
              <a:buFont typeface="Arial"/>
              <a:buChar char="–"/>
              <a:defRPr sz="600"/>
            </a:lvl2pPr>
            <a:lvl3pPr indent="-261239" lvl="2" marL="1371600" algn="l">
              <a:spcBef>
                <a:spcPts val="103"/>
              </a:spcBef>
              <a:spcAft>
                <a:spcPts val="0"/>
              </a:spcAft>
              <a:buClr>
                <a:schemeClr val="dk1"/>
              </a:buClr>
              <a:buSzPts val="514"/>
              <a:buFont typeface="Arial"/>
              <a:buChar char="•"/>
              <a:defRPr sz="514"/>
            </a:lvl3pPr>
            <a:lvl4pPr indent="-255841" lvl="3" marL="1828800" algn="l">
              <a:spcBef>
                <a:spcPts val="86"/>
              </a:spcBef>
              <a:spcAft>
                <a:spcPts val="0"/>
              </a:spcAft>
              <a:buClr>
                <a:schemeClr val="dk1"/>
              </a:buClr>
              <a:buSzPts val="429"/>
              <a:buFont typeface="Arial"/>
              <a:buChar char="–"/>
              <a:defRPr sz="429"/>
            </a:lvl4pPr>
            <a:lvl5pPr indent="-255841" lvl="4" marL="2286000" algn="l">
              <a:spcBef>
                <a:spcPts val="86"/>
              </a:spcBef>
              <a:spcAft>
                <a:spcPts val="0"/>
              </a:spcAft>
              <a:buClr>
                <a:schemeClr val="dk1"/>
              </a:buClr>
              <a:buSzPts val="429"/>
              <a:buFont typeface="Arial"/>
              <a:buChar char="»"/>
              <a:defRPr sz="429"/>
            </a:lvl5pPr>
            <a:lvl6pPr indent="-255841" lvl="5" marL="2743200" algn="l">
              <a:lnSpc>
                <a:spcPct val="90000"/>
              </a:lnSpc>
              <a:spcBef>
                <a:spcPts val="107"/>
              </a:spcBef>
              <a:spcAft>
                <a:spcPts val="0"/>
              </a:spcAft>
              <a:buClr>
                <a:schemeClr val="dk1"/>
              </a:buClr>
              <a:buSzPts val="429"/>
              <a:buChar char="•"/>
              <a:defRPr sz="429"/>
            </a:lvl6pPr>
            <a:lvl7pPr indent="-255841" lvl="6" marL="3200400" algn="l">
              <a:lnSpc>
                <a:spcPct val="90000"/>
              </a:lnSpc>
              <a:spcBef>
                <a:spcPts val="107"/>
              </a:spcBef>
              <a:spcAft>
                <a:spcPts val="0"/>
              </a:spcAft>
              <a:buClr>
                <a:schemeClr val="dk1"/>
              </a:buClr>
              <a:buSzPts val="429"/>
              <a:buChar char="•"/>
              <a:defRPr sz="429"/>
            </a:lvl7pPr>
            <a:lvl8pPr indent="-255841" lvl="7" marL="3657600" algn="l">
              <a:lnSpc>
                <a:spcPct val="90000"/>
              </a:lnSpc>
              <a:spcBef>
                <a:spcPts val="107"/>
              </a:spcBef>
              <a:spcAft>
                <a:spcPts val="0"/>
              </a:spcAft>
              <a:buClr>
                <a:schemeClr val="dk1"/>
              </a:buClr>
              <a:buSzPts val="429"/>
              <a:buChar char="•"/>
              <a:defRPr sz="429"/>
            </a:lvl8pPr>
            <a:lvl9pPr indent="-255841" lvl="8" marL="4114800" algn="l">
              <a:lnSpc>
                <a:spcPct val="90000"/>
              </a:lnSpc>
              <a:spcBef>
                <a:spcPts val="107"/>
              </a:spcBef>
              <a:spcAft>
                <a:spcPts val="0"/>
              </a:spcAft>
              <a:buClr>
                <a:schemeClr val="dk1"/>
              </a:buClr>
              <a:buSzPts val="429"/>
              <a:buChar char="•"/>
              <a:defRPr sz="429"/>
            </a:lvl9pPr>
          </a:lstStyle>
          <a:p/>
        </p:txBody>
      </p:sp>
      <p:sp>
        <p:nvSpPr>
          <p:cNvPr id="2336" name="Google Shape;2336;p358"/>
          <p:cNvSpPr txBox="1"/>
          <p:nvPr>
            <p:ph idx="2"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37" name="Google Shape;2337;p358"/>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8" name="Google Shape;2338;p358"/>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9" name="Google Shape;2339;p358"/>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340" name="Shape 2340"/>
        <p:cNvGrpSpPr/>
        <p:nvPr/>
      </p:nvGrpSpPr>
      <p:grpSpPr>
        <a:xfrm>
          <a:off x="0" y="0"/>
          <a:ext cx="0" cy="0"/>
          <a:chOff x="0" y="0"/>
          <a:chExt cx="0" cy="0"/>
        </a:xfrm>
      </p:grpSpPr>
      <p:sp>
        <p:nvSpPr>
          <p:cNvPr id="2341" name="Google Shape;2341;p359"/>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2" name="Google Shape;2342;p359"/>
          <p:cNvSpPr/>
          <p:nvPr>
            <p:ph idx="2" type="pic"/>
          </p:nvPr>
        </p:nvSpPr>
        <p:spPr>
          <a:xfrm>
            <a:off x="3887485" y="987539"/>
            <a:ext cx="4629074" cy="4873398"/>
          </a:xfrm>
          <a:prstGeom prst="rect">
            <a:avLst/>
          </a:prstGeom>
          <a:noFill/>
          <a:ln>
            <a:noFill/>
          </a:ln>
        </p:spPr>
      </p:sp>
      <p:sp>
        <p:nvSpPr>
          <p:cNvPr id="2343" name="Google Shape;2343;p359"/>
          <p:cNvSpPr txBox="1"/>
          <p:nvPr>
            <p:ph idx="1"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44" name="Google Shape;2344;p359"/>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5" name="Google Shape;2345;p359"/>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6" name="Google Shape;2346;p359"/>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347" name="Shape 2347"/>
        <p:cNvGrpSpPr/>
        <p:nvPr/>
      </p:nvGrpSpPr>
      <p:grpSpPr>
        <a:xfrm>
          <a:off x="0" y="0"/>
          <a:ext cx="0" cy="0"/>
          <a:chOff x="0" y="0"/>
          <a:chExt cx="0" cy="0"/>
        </a:xfrm>
      </p:grpSpPr>
      <p:sp>
        <p:nvSpPr>
          <p:cNvPr id="2348" name="Google Shape;2348;p36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9" name="Google Shape;2349;p360"/>
          <p:cNvSpPr txBox="1"/>
          <p:nvPr>
            <p:ph idx="1" type="body"/>
          </p:nvPr>
        </p:nvSpPr>
        <p:spPr>
          <a:xfrm rot="5400000">
            <a:off x="2308792" y="-251581"/>
            <a:ext cx="4526416" cy="822929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0" name="Google Shape;2350;p36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1" name="Google Shape;2351;p36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2" name="Google Shape;2352;p36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353" name="Shape 2353"/>
        <p:cNvGrpSpPr/>
        <p:nvPr/>
      </p:nvGrpSpPr>
      <p:grpSpPr>
        <a:xfrm>
          <a:off x="0" y="0"/>
          <a:ext cx="0" cy="0"/>
          <a:chOff x="0" y="0"/>
          <a:chExt cx="0" cy="0"/>
        </a:xfrm>
      </p:grpSpPr>
      <p:sp>
        <p:nvSpPr>
          <p:cNvPr id="2354" name="Google Shape;2354;p361"/>
          <p:cNvSpPr txBox="1"/>
          <p:nvPr>
            <p:ph type="title"/>
          </p:nvPr>
        </p:nvSpPr>
        <p:spPr>
          <a:xfrm rot="5400000">
            <a:off x="4732111" y="2171738"/>
            <a:ext cx="5851752" cy="2057324"/>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55" name="Google Shape;2355;p361"/>
          <p:cNvSpPr txBox="1"/>
          <p:nvPr>
            <p:ph idx="1" type="body"/>
          </p:nvPr>
        </p:nvSpPr>
        <p:spPr>
          <a:xfrm rot="5400000">
            <a:off x="599319" y="132556"/>
            <a:ext cx="5851752" cy="613568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6" name="Google Shape;2356;p36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7" name="Google Shape;2357;p36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8" name="Google Shape;2358;p36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71" name="Shape 2371"/>
        <p:cNvGrpSpPr/>
        <p:nvPr/>
      </p:nvGrpSpPr>
      <p:grpSpPr>
        <a:xfrm>
          <a:off x="0" y="0"/>
          <a:ext cx="0" cy="0"/>
          <a:chOff x="0" y="0"/>
          <a:chExt cx="0" cy="0"/>
        </a:xfrm>
      </p:grpSpPr>
      <p:sp>
        <p:nvSpPr>
          <p:cNvPr id="2372" name="Google Shape;2372;p3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3" name="Google Shape;2373;p3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74" name="Google Shape;2374;p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5" name="Google Shape;2375;p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6" name="Google Shape;2376;p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377" name="Shape 2377"/>
        <p:cNvGrpSpPr/>
        <p:nvPr/>
      </p:nvGrpSpPr>
      <p:grpSpPr>
        <a:xfrm>
          <a:off x="0" y="0"/>
          <a:ext cx="0" cy="0"/>
          <a:chOff x="0" y="0"/>
          <a:chExt cx="0" cy="0"/>
        </a:xfrm>
      </p:grpSpPr>
      <p:sp>
        <p:nvSpPr>
          <p:cNvPr id="2378" name="Google Shape;2378;p36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9" name="Google Shape;2379;p36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380" name="Google Shape;2380;p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1" name="Google Shape;2381;p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2" name="Google Shape;2382;p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83" name="Shape 2383"/>
        <p:cNvGrpSpPr/>
        <p:nvPr/>
      </p:nvGrpSpPr>
      <p:grpSpPr>
        <a:xfrm>
          <a:off x="0" y="0"/>
          <a:ext cx="0" cy="0"/>
          <a:chOff x="0" y="0"/>
          <a:chExt cx="0" cy="0"/>
        </a:xfrm>
      </p:grpSpPr>
      <p:sp>
        <p:nvSpPr>
          <p:cNvPr id="2384" name="Google Shape;2384;p3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85" name="Google Shape;2385;p3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386" name="Google Shape;2386;p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7" name="Google Shape;2387;p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8" name="Google Shape;2388;p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389" name="Shape 2389"/>
        <p:cNvGrpSpPr/>
        <p:nvPr/>
      </p:nvGrpSpPr>
      <p:grpSpPr>
        <a:xfrm>
          <a:off x="0" y="0"/>
          <a:ext cx="0" cy="0"/>
          <a:chOff x="0" y="0"/>
          <a:chExt cx="0" cy="0"/>
        </a:xfrm>
      </p:grpSpPr>
      <p:sp>
        <p:nvSpPr>
          <p:cNvPr id="2390" name="Google Shape;2390;p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1" name="Google Shape;2391;p3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2" name="Google Shape;2392;p3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3" name="Google Shape;2393;p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4" name="Google Shape;2394;p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5" name="Google Shape;2395;p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96" name="Shape 2396"/>
        <p:cNvGrpSpPr/>
        <p:nvPr/>
      </p:nvGrpSpPr>
      <p:grpSpPr>
        <a:xfrm>
          <a:off x="0" y="0"/>
          <a:ext cx="0" cy="0"/>
          <a:chOff x="0" y="0"/>
          <a:chExt cx="0" cy="0"/>
        </a:xfrm>
      </p:grpSpPr>
      <p:sp>
        <p:nvSpPr>
          <p:cNvPr id="2397" name="Google Shape;2397;p3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8" name="Google Shape;2398;p3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399" name="Google Shape;2399;p3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0" name="Google Shape;2400;p3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401" name="Google Shape;2401;p3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2" name="Google Shape;2402;p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3" name="Google Shape;2403;p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4" name="Google Shape;2404;p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405" name="Shape 2405"/>
        <p:cNvGrpSpPr/>
        <p:nvPr/>
      </p:nvGrpSpPr>
      <p:grpSpPr>
        <a:xfrm>
          <a:off x="0" y="0"/>
          <a:ext cx="0" cy="0"/>
          <a:chOff x="0" y="0"/>
          <a:chExt cx="0" cy="0"/>
        </a:xfrm>
      </p:grpSpPr>
      <p:sp>
        <p:nvSpPr>
          <p:cNvPr id="2406" name="Google Shape;2406;p3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07" name="Google Shape;2407;p3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8" name="Google Shape;2408;p3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9" name="Google Shape;2409;p3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44" name="Shape 344"/>
        <p:cNvGrpSpPr/>
        <p:nvPr/>
      </p:nvGrpSpPr>
      <p:grpSpPr>
        <a:xfrm>
          <a:off x="0" y="0"/>
          <a:ext cx="0" cy="0"/>
          <a:chOff x="0" y="0"/>
          <a:chExt cx="0" cy="0"/>
        </a:xfrm>
      </p:grpSpPr>
      <p:sp>
        <p:nvSpPr>
          <p:cNvPr id="345" name="Google Shape;345;p37"/>
          <p:cNvSpPr txBox="1"/>
          <p:nvPr>
            <p:ph type="title"/>
          </p:nvPr>
        </p:nvSpPr>
        <p:spPr>
          <a:xfrm rot="5400000">
            <a:off x="4667250" y="2381250"/>
            <a:ext cx="56388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 name="Google Shape;346;p37"/>
          <p:cNvSpPr txBox="1"/>
          <p:nvPr>
            <p:ph idx="1" type="body"/>
          </p:nvPr>
        </p:nvSpPr>
        <p:spPr>
          <a:xfrm rot="5400000">
            <a:off x="704850" y="514350"/>
            <a:ext cx="5638800" cy="56769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 name="Google Shape;347;p3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 name="Google Shape;348;p3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 name="Google Shape;349;p3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410" name="Shape 2410"/>
        <p:cNvGrpSpPr/>
        <p:nvPr/>
      </p:nvGrpSpPr>
      <p:grpSpPr>
        <a:xfrm>
          <a:off x="0" y="0"/>
          <a:ext cx="0" cy="0"/>
          <a:chOff x="0" y="0"/>
          <a:chExt cx="0" cy="0"/>
        </a:xfrm>
      </p:grpSpPr>
      <p:sp>
        <p:nvSpPr>
          <p:cNvPr id="2411" name="Google Shape;2411;p3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2" name="Google Shape;2412;p3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3" name="Google Shape;2413;p3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414" name="Shape 2414"/>
        <p:cNvGrpSpPr/>
        <p:nvPr/>
      </p:nvGrpSpPr>
      <p:grpSpPr>
        <a:xfrm>
          <a:off x="0" y="0"/>
          <a:ext cx="0" cy="0"/>
          <a:chOff x="0" y="0"/>
          <a:chExt cx="0" cy="0"/>
        </a:xfrm>
      </p:grpSpPr>
      <p:sp>
        <p:nvSpPr>
          <p:cNvPr id="2415" name="Google Shape;2415;p3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16" name="Google Shape;2416;p3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417" name="Google Shape;2417;p3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18" name="Google Shape;2418;p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9" name="Google Shape;2419;p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0" name="Google Shape;2420;p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421" name="Shape 2421"/>
        <p:cNvGrpSpPr/>
        <p:nvPr/>
      </p:nvGrpSpPr>
      <p:grpSpPr>
        <a:xfrm>
          <a:off x="0" y="0"/>
          <a:ext cx="0" cy="0"/>
          <a:chOff x="0" y="0"/>
          <a:chExt cx="0" cy="0"/>
        </a:xfrm>
      </p:grpSpPr>
      <p:sp>
        <p:nvSpPr>
          <p:cNvPr id="2422" name="Google Shape;2422;p3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23" name="Google Shape;2423;p371"/>
          <p:cNvSpPr/>
          <p:nvPr>
            <p:ph idx="2" type="pic"/>
          </p:nvPr>
        </p:nvSpPr>
        <p:spPr>
          <a:xfrm>
            <a:off x="3887788" y="987425"/>
            <a:ext cx="4629150" cy="4873625"/>
          </a:xfrm>
          <a:prstGeom prst="rect">
            <a:avLst/>
          </a:prstGeom>
          <a:noFill/>
          <a:ln>
            <a:noFill/>
          </a:ln>
        </p:spPr>
      </p:sp>
      <p:sp>
        <p:nvSpPr>
          <p:cNvPr id="2424" name="Google Shape;2424;p3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25" name="Google Shape;2425;p3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6" name="Google Shape;2426;p3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7" name="Google Shape;2427;p3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428" name="Shape 2428"/>
        <p:cNvGrpSpPr/>
        <p:nvPr/>
      </p:nvGrpSpPr>
      <p:grpSpPr>
        <a:xfrm>
          <a:off x="0" y="0"/>
          <a:ext cx="0" cy="0"/>
          <a:chOff x="0" y="0"/>
          <a:chExt cx="0" cy="0"/>
        </a:xfrm>
      </p:grpSpPr>
      <p:sp>
        <p:nvSpPr>
          <p:cNvPr id="2429" name="Google Shape;2429;p3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0" name="Google Shape;2430;p3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1" name="Google Shape;2431;p3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2" name="Google Shape;2432;p3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3" name="Google Shape;2433;p3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434" name="Shape 2434"/>
        <p:cNvGrpSpPr/>
        <p:nvPr/>
      </p:nvGrpSpPr>
      <p:grpSpPr>
        <a:xfrm>
          <a:off x="0" y="0"/>
          <a:ext cx="0" cy="0"/>
          <a:chOff x="0" y="0"/>
          <a:chExt cx="0" cy="0"/>
        </a:xfrm>
      </p:grpSpPr>
      <p:sp>
        <p:nvSpPr>
          <p:cNvPr id="2435" name="Google Shape;2435;p3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6" name="Google Shape;2436;p3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7" name="Google Shape;2437;p3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8" name="Google Shape;2438;p3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9" name="Google Shape;2439;p3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42" name="Shape 2442"/>
        <p:cNvGrpSpPr/>
        <p:nvPr/>
      </p:nvGrpSpPr>
      <p:grpSpPr>
        <a:xfrm>
          <a:off x="0" y="0"/>
          <a:ext cx="0" cy="0"/>
          <a:chOff x="0" y="0"/>
          <a:chExt cx="0" cy="0"/>
        </a:xfrm>
      </p:grpSpPr>
      <p:sp>
        <p:nvSpPr>
          <p:cNvPr id="2443" name="Google Shape;2443;p375"/>
          <p:cNvSpPr txBox="1"/>
          <p:nvPr>
            <p:ph type="title"/>
          </p:nvPr>
        </p:nvSpPr>
        <p:spPr>
          <a:xfrm>
            <a:off x="160339" y="31750"/>
            <a:ext cx="8823325" cy="8826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3000" u="none" cap="none" strike="noStrike">
                <a:solidFill>
                  <a:srgbClr val="002060"/>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4" name="Google Shape;2444;p375"/>
          <p:cNvSpPr txBox="1"/>
          <p:nvPr>
            <p:ph idx="1" type="body"/>
          </p:nvPr>
        </p:nvSpPr>
        <p:spPr>
          <a:xfrm>
            <a:off x="160339" y="1157290"/>
            <a:ext cx="8823325" cy="5335587"/>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6974"/>
              </a:buClr>
              <a:buSzPts val="2400"/>
              <a:buFont typeface="Arial"/>
              <a:buChar char="•"/>
              <a:defRPr b="0" i="0" sz="2400" u="none" cap="none" strike="noStrike">
                <a:solidFill>
                  <a:srgbClr val="006974"/>
                </a:solidFill>
                <a:latin typeface="Calibri"/>
                <a:ea typeface="Calibri"/>
                <a:cs typeface="Calibri"/>
                <a:sym typeface="Calibri"/>
              </a:defRPr>
            </a:lvl1pPr>
            <a:lvl2pPr indent="-361950" lvl="1" marL="914400" marR="0" rtl="0" algn="l">
              <a:spcBef>
                <a:spcPts val="420"/>
              </a:spcBef>
              <a:spcAft>
                <a:spcPts val="0"/>
              </a:spcAft>
              <a:buClr>
                <a:srgbClr val="002060"/>
              </a:buClr>
              <a:buSzPts val="2100"/>
              <a:buFont typeface="Calibri"/>
              <a:buChar char="–"/>
              <a:defRPr b="0" i="0" sz="2100" u="none" cap="none" strike="noStrike">
                <a:solidFill>
                  <a:srgbClr val="002060"/>
                </a:solidFill>
                <a:latin typeface="Calibri"/>
                <a:ea typeface="Calibri"/>
                <a:cs typeface="Calibri"/>
                <a:sym typeface="Calibri"/>
              </a:defRPr>
            </a:lvl2pPr>
            <a:lvl3pPr indent="-308610" lvl="2" marL="1371600" marR="0" rtl="0" algn="l">
              <a:spcBef>
                <a:spcPts val="360"/>
              </a:spcBef>
              <a:spcAft>
                <a:spcPts val="0"/>
              </a:spcAft>
              <a:buClr>
                <a:srgbClr val="31859C"/>
              </a:buClr>
              <a:buSzPts val="1260"/>
              <a:buFont typeface="Noto Sans Symbols"/>
              <a:buChar char="⮚"/>
              <a:defRPr b="0" i="0" sz="1800" u="none" cap="none" strike="noStrike">
                <a:solidFill>
                  <a:srgbClr val="31859C"/>
                </a:solidFill>
                <a:latin typeface="Calibri"/>
                <a:ea typeface="Calibri"/>
                <a:cs typeface="Calibri"/>
                <a:sym typeface="Calibri"/>
              </a:defRPr>
            </a:lvl3pPr>
            <a:lvl4pPr indent="-323850" lvl="3" marL="18288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4pPr>
            <a:lvl5pPr indent="-323850" lvl="4" marL="22860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5pPr>
            <a:lvl6pPr indent="-323850" lvl="5" marL="27432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2445" name="Google Shape;2445;p375"/>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46" name="Google Shape;2446;p375"/>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47" name="Shape 2447"/>
        <p:cNvGrpSpPr/>
        <p:nvPr/>
      </p:nvGrpSpPr>
      <p:grpSpPr>
        <a:xfrm>
          <a:off x="0" y="0"/>
          <a:ext cx="0" cy="0"/>
          <a:chOff x="0" y="0"/>
          <a:chExt cx="0" cy="0"/>
        </a:xfrm>
      </p:grpSpPr>
      <p:sp>
        <p:nvSpPr>
          <p:cNvPr id="2448" name="Google Shape;2448;p376"/>
          <p:cNvSpPr txBox="1"/>
          <p:nvPr>
            <p:ph type="title"/>
          </p:nvPr>
        </p:nvSpPr>
        <p:spPr>
          <a:xfrm>
            <a:off x="722313" y="1544640"/>
            <a:ext cx="7772400" cy="13620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3000" u="none" cap="none" strike="noStrike">
                <a:solidFill>
                  <a:srgbClr val="0094BF"/>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9" name="Google Shape;2449;p376"/>
          <p:cNvSpPr txBox="1"/>
          <p:nvPr>
            <p:ph idx="1" type="body"/>
          </p:nvPr>
        </p:nvSpPr>
        <p:spPr>
          <a:xfrm>
            <a:off x="722313" y="2906713"/>
            <a:ext cx="7772400" cy="3279732"/>
          </a:xfrm>
          <a:prstGeom prst="rect">
            <a:avLst/>
          </a:prstGeom>
          <a:noFill/>
          <a:ln>
            <a:noFill/>
          </a:ln>
        </p:spPr>
        <p:txBody>
          <a:bodyPr anchorCtr="0" anchor="t" bIns="45700" lIns="91425" spcFirstLastPara="1" rIns="91425" wrap="square" tIns="45700">
            <a:normAutofit/>
          </a:bodyPr>
          <a:lstStyle>
            <a:lvl1pPr indent="-342900" lvl="0" marL="457200" marR="0" rtl="0" algn="l">
              <a:spcBef>
                <a:spcPts val="360"/>
              </a:spcBef>
              <a:spcAft>
                <a:spcPts val="0"/>
              </a:spcAft>
              <a:buClr>
                <a:srgbClr val="0A7D87"/>
              </a:buClr>
              <a:buSzPts val="1800"/>
              <a:buFont typeface="Arial"/>
              <a:buChar char="•"/>
              <a:defRPr b="0" i="0" sz="1800" u="none" cap="none" strike="noStrike">
                <a:solidFill>
                  <a:srgbClr val="0A7D87"/>
                </a:solidFill>
                <a:latin typeface="Calibri"/>
                <a:ea typeface="Calibri"/>
                <a:cs typeface="Calibri"/>
                <a:sym typeface="Calibri"/>
              </a:defRPr>
            </a:lvl1pPr>
            <a:lvl2pPr indent="-228600" lvl="1" marL="914400" marR="0" rtl="0" algn="l">
              <a:spcBef>
                <a:spcPts val="270"/>
              </a:spcBef>
              <a:spcAft>
                <a:spcPts val="0"/>
              </a:spcAft>
              <a:buClr>
                <a:srgbClr val="888888"/>
              </a:buClr>
              <a:buSzPts val="1350"/>
              <a:buFont typeface="Calibri"/>
              <a:buNone/>
              <a:defRPr b="0" i="0" sz="1350" u="none" cap="none" strike="noStrike">
                <a:solidFill>
                  <a:srgbClr val="888888"/>
                </a:solidFill>
                <a:latin typeface="Calibri"/>
                <a:ea typeface="Calibri"/>
                <a:cs typeface="Calibri"/>
                <a:sym typeface="Calibri"/>
              </a:defRPr>
            </a:lvl2pPr>
            <a:lvl3pPr indent="-228600" lvl="2" marL="1371600" marR="0" rtl="0" algn="l">
              <a:spcBef>
                <a:spcPts val="240"/>
              </a:spcBef>
              <a:spcAft>
                <a:spcPts val="0"/>
              </a:spcAft>
              <a:buClr>
                <a:srgbClr val="888888"/>
              </a:buClr>
              <a:buSzPts val="840"/>
              <a:buFont typeface="Noto Sans Symbols"/>
              <a:buNone/>
              <a:defRPr b="0" i="0" sz="1200" u="none" cap="none" strike="noStrike">
                <a:solidFill>
                  <a:srgbClr val="888888"/>
                </a:solidFill>
                <a:latin typeface="Calibri"/>
                <a:ea typeface="Calibri"/>
                <a:cs typeface="Calibri"/>
                <a:sym typeface="Calibri"/>
              </a:defRPr>
            </a:lvl3pPr>
            <a:lvl4pPr indent="-228600" lvl="3" marL="1828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4pPr>
            <a:lvl5pPr indent="-228600" lvl="4" marL="22860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5pPr>
            <a:lvl6pPr indent="-228600" lvl="5" marL="27432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6pPr>
            <a:lvl7pPr indent="-228600" lvl="6" marL="32004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7pPr>
            <a:lvl8pPr indent="-228600" lvl="7" marL="36576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8pPr>
            <a:lvl9pPr indent="-228600" lvl="8" marL="4114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9pPr>
          </a:lstStyle>
          <a:p/>
        </p:txBody>
      </p:sp>
      <p:sp>
        <p:nvSpPr>
          <p:cNvPr id="2450" name="Google Shape;2450;p376"/>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51" name="Google Shape;2451;p376"/>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900">
                <a:solidFill>
                  <a:srgbClr val="4F81BD"/>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52" name="Shape 2452"/>
        <p:cNvGrpSpPr/>
        <p:nvPr/>
      </p:nvGrpSpPr>
      <p:grpSpPr>
        <a:xfrm>
          <a:off x="0" y="0"/>
          <a:ext cx="0" cy="0"/>
          <a:chOff x="0" y="0"/>
          <a:chExt cx="0" cy="0"/>
        </a:xfrm>
      </p:grpSpPr>
    </p:spTree>
  </p:cSld>
  <p:clrMapOvr>
    <a:masterClrMapping/>
  </p:clrMapOvr>
</p:sldLayout>
</file>

<file path=ppt/slideLayouts/slideLayout3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contenu" type="obj">
  <p:cSld name="OBJECT">
    <p:spTree>
      <p:nvGrpSpPr>
        <p:cNvPr id="2460" name="Shape 2460"/>
        <p:cNvGrpSpPr/>
        <p:nvPr/>
      </p:nvGrpSpPr>
      <p:grpSpPr>
        <a:xfrm>
          <a:off x="0" y="0"/>
          <a:ext cx="0" cy="0"/>
          <a:chOff x="0" y="0"/>
          <a:chExt cx="0" cy="0"/>
        </a:xfrm>
      </p:grpSpPr>
      <p:sp>
        <p:nvSpPr>
          <p:cNvPr id="2461" name="Google Shape;2461;p379"/>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62" name="Google Shape;2462;p379"/>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42900" lvl="0" marL="457200" algn="l">
              <a:spcBef>
                <a:spcPts val="500"/>
              </a:spcBef>
              <a:spcAft>
                <a:spcPts val="0"/>
              </a:spcAft>
              <a:buSzPts val="1800"/>
              <a:buChar char="•"/>
              <a:defRPr/>
            </a:lvl1pPr>
            <a:lvl2pPr indent="-342900" lvl="1" marL="914400" algn="l">
              <a:spcBef>
                <a:spcPts val="450"/>
              </a:spcBef>
              <a:spcAft>
                <a:spcPts val="0"/>
              </a:spcAft>
              <a:buSzPts val="1800"/>
              <a:buChar char="–"/>
              <a:defRPr/>
            </a:lvl2pPr>
            <a:lvl3pPr indent="-342900" lvl="2" marL="1371600" algn="l">
              <a:spcBef>
                <a:spcPts val="400"/>
              </a:spcBef>
              <a:spcAft>
                <a:spcPts val="0"/>
              </a:spcAft>
              <a:buSzPts val="1800"/>
              <a:buChar char="•"/>
              <a:defRPr/>
            </a:lvl3pPr>
            <a:lvl4pPr indent="-342900" lvl="3" marL="1828800" algn="l">
              <a:spcBef>
                <a:spcPts val="350"/>
              </a:spcBef>
              <a:spcAft>
                <a:spcPts val="0"/>
              </a:spcAft>
              <a:buSzPts val="1800"/>
              <a:buChar char="–"/>
              <a:defRPr/>
            </a:lvl4pPr>
            <a:lvl5pPr indent="-342900" lvl="4" marL="2286000" algn="l">
              <a:spcBef>
                <a:spcPts val="350"/>
              </a:spcBef>
              <a:spcAft>
                <a:spcPts val="0"/>
              </a:spcAft>
              <a:buSzPts val="1800"/>
              <a:buChar char="»"/>
              <a:defRPr/>
            </a:lvl5pPr>
            <a:lvl6pPr indent="-228600" lvl="5" marL="2743200" algn="l">
              <a:spcBef>
                <a:spcPts val="350"/>
              </a:spcBef>
              <a:spcAft>
                <a:spcPts val="0"/>
              </a:spcAft>
              <a:buSzPts val="1400"/>
              <a:buNone/>
              <a:defRPr/>
            </a:lvl6pPr>
            <a:lvl7pPr indent="-228600" lvl="6" marL="3200400" algn="l">
              <a:spcBef>
                <a:spcPts val="350"/>
              </a:spcBef>
              <a:spcAft>
                <a:spcPts val="0"/>
              </a:spcAft>
              <a:buSzPts val="1400"/>
              <a:buNone/>
              <a:defRPr/>
            </a:lvl7pPr>
            <a:lvl8pPr indent="-228600" lvl="7" marL="3657600" algn="l">
              <a:spcBef>
                <a:spcPts val="350"/>
              </a:spcBef>
              <a:spcAft>
                <a:spcPts val="0"/>
              </a:spcAft>
              <a:buSzPts val="1400"/>
              <a:buNone/>
              <a:defRPr/>
            </a:lvl8pPr>
            <a:lvl9pPr indent="-228600" lvl="8" marL="4114800" algn="l">
              <a:spcBef>
                <a:spcPts val="350"/>
              </a:spcBef>
              <a:spcAft>
                <a:spcPts val="0"/>
              </a:spcAft>
              <a:buSzPts val="1400"/>
              <a:buNone/>
              <a:defRPr/>
            </a:lvl9pPr>
          </a:lstStyle>
          <a:p/>
        </p:txBody>
      </p:sp>
      <p:sp>
        <p:nvSpPr>
          <p:cNvPr id="2463" name="Google Shape;2463;p379"/>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4" name="Google Shape;2464;p379"/>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5" name="Google Shape;2465;p379"/>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 type="blank">
  <p:cSld name="BLANK">
    <p:spTree>
      <p:nvGrpSpPr>
        <p:cNvPr id="2466" name="Shape 2466"/>
        <p:cNvGrpSpPr/>
        <p:nvPr/>
      </p:nvGrpSpPr>
      <p:grpSpPr>
        <a:xfrm>
          <a:off x="0" y="0"/>
          <a:ext cx="0" cy="0"/>
          <a:chOff x="0" y="0"/>
          <a:chExt cx="0" cy="0"/>
        </a:xfrm>
      </p:grpSpPr>
      <p:sp>
        <p:nvSpPr>
          <p:cNvPr id="2467" name="Google Shape;2467;p380"/>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8" name="Google Shape;2468;p380"/>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9" name="Google Shape;2469;p380"/>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0" name="Shape 350"/>
        <p:cNvGrpSpPr/>
        <p:nvPr/>
      </p:nvGrpSpPr>
      <p:grpSpPr>
        <a:xfrm>
          <a:off x="0" y="0"/>
          <a:ext cx="0" cy="0"/>
          <a:chOff x="0" y="0"/>
          <a:chExt cx="0" cy="0"/>
        </a:xfrm>
      </p:grpSpPr>
      <p:sp>
        <p:nvSpPr>
          <p:cNvPr id="351" name="Google Shape;351;p38"/>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2" name="Google Shape;352;p38"/>
          <p:cNvSpPr/>
          <p:nvPr>
            <p:ph idx="2" type="chart"/>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53" name="Google Shape;353;p38"/>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4" name="Google Shape;354;p38"/>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5" name="Google Shape;355;p38"/>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79" name="Shape 2479"/>
        <p:cNvGrpSpPr/>
        <p:nvPr/>
      </p:nvGrpSpPr>
      <p:grpSpPr>
        <a:xfrm>
          <a:off x="0" y="0"/>
          <a:ext cx="0" cy="0"/>
          <a:chOff x="0" y="0"/>
          <a:chExt cx="0" cy="0"/>
        </a:xfrm>
      </p:grpSpPr>
      <p:sp>
        <p:nvSpPr>
          <p:cNvPr id="2480" name="Google Shape;2480;p3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1" name="Google Shape;2481;p3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2" name="Google Shape;2482;p3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483" name="Shape 2483"/>
        <p:cNvGrpSpPr/>
        <p:nvPr/>
      </p:nvGrpSpPr>
      <p:grpSpPr>
        <a:xfrm>
          <a:off x="0" y="0"/>
          <a:ext cx="0" cy="0"/>
          <a:chOff x="0" y="0"/>
          <a:chExt cx="0" cy="0"/>
        </a:xfrm>
      </p:grpSpPr>
      <p:sp>
        <p:nvSpPr>
          <p:cNvPr id="2484" name="Google Shape;2484;p38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85" name="Google Shape;2485;p38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accent2"/>
              </a:buClr>
              <a:buSzPts val="3200"/>
              <a:buFont typeface="Arial"/>
              <a:buNone/>
              <a:defRPr/>
            </a:lvl1pPr>
            <a:lvl2pPr lvl="1" algn="ctr">
              <a:spcBef>
                <a:spcPts val="560"/>
              </a:spcBef>
              <a:spcAft>
                <a:spcPts val="0"/>
              </a:spcAft>
              <a:buClr>
                <a:schemeClr val="hlink"/>
              </a:buClr>
              <a:buSzPts val="2800"/>
              <a:buFont typeface="Arial"/>
              <a:buNone/>
              <a:defRPr/>
            </a:lvl2pPr>
            <a:lvl3pPr lvl="2" algn="ctr">
              <a:spcBef>
                <a:spcPts val="480"/>
              </a:spcBef>
              <a:spcAft>
                <a:spcPts val="0"/>
              </a:spcAft>
              <a:buClr>
                <a:srgbClr val="FF3300"/>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2486" name="Google Shape;2486;p3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7" name="Google Shape;2487;p3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8" name="Google Shape;2488;p3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89" name="Shape 2489"/>
        <p:cNvGrpSpPr/>
        <p:nvPr/>
      </p:nvGrpSpPr>
      <p:grpSpPr>
        <a:xfrm>
          <a:off x="0" y="0"/>
          <a:ext cx="0" cy="0"/>
          <a:chOff x="0" y="0"/>
          <a:chExt cx="0" cy="0"/>
        </a:xfrm>
      </p:grpSpPr>
      <p:sp>
        <p:nvSpPr>
          <p:cNvPr id="2490" name="Google Shape;2490;p384"/>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1" name="Google Shape;2491;p384"/>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92" name="Google Shape;2492;p3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3" name="Google Shape;2493;p3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4" name="Google Shape;2494;p3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95" name="Shape 2495"/>
        <p:cNvGrpSpPr/>
        <p:nvPr/>
      </p:nvGrpSpPr>
      <p:grpSpPr>
        <a:xfrm>
          <a:off x="0" y="0"/>
          <a:ext cx="0" cy="0"/>
          <a:chOff x="0" y="0"/>
          <a:chExt cx="0" cy="0"/>
        </a:xfrm>
      </p:grpSpPr>
      <p:sp>
        <p:nvSpPr>
          <p:cNvPr id="2496" name="Google Shape;2496;p38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7" name="Google Shape;2497;p38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accent2"/>
              </a:buClr>
              <a:buSzPts val="2000"/>
              <a:buFont typeface="Arial"/>
              <a:buNone/>
              <a:defRPr sz="2000"/>
            </a:lvl1pPr>
            <a:lvl2pPr indent="-228600" lvl="1" marL="914400" algn="l">
              <a:spcBef>
                <a:spcPts val="360"/>
              </a:spcBef>
              <a:spcAft>
                <a:spcPts val="0"/>
              </a:spcAft>
              <a:buClr>
                <a:schemeClr val="hlink"/>
              </a:buClr>
              <a:buSzPts val="1800"/>
              <a:buFont typeface="Arial"/>
              <a:buNone/>
              <a:defRPr sz="1800"/>
            </a:lvl2pPr>
            <a:lvl3pPr indent="-228600" lvl="2" marL="1371600" algn="l">
              <a:spcBef>
                <a:spcPts val="320"/>
              </a:spcBef>
              <a:spcAft>
                <a:spcPts val="0"/>
              </a:spcAft>
              <a:buClr>
                <a:srgbClr val="FF3300"/>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2498" name="Google Shape;2498;p3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9" name="Google Shape;2499;p3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0" name="Google Shape;2500;p3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501" name="Shape 2501"/>
        <p:cNvGrpSpPr/>
        <p:nvPr/>
      </p:nvGrpSpPr>
      <p:grpSpPr>
        <a:xfrm>
          <a:off x="0" y="0"/>
          <a:ext cx="0" cy="0"/>
          <a:chOff x="0" y="0"/>
          <a:chExt cx="0" cy="0"/>
        </a:xfrm>
      </p:grpSpPr>
      <p:sp>
        <p:nvSpPr>
          <p:cNvPr id="2502" name="Google Shape;2502;p386"/>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03" name="Google Shape;2503;p386"/>
          <p:cNvSpPr txBox="1"/>
          <p:nvPr>
            <p:ph idx="1" type="body"/>
          </p:nvPr>
        </p:nvSpPr>
        <p:spPr>
          <a:xfrm>
            <a:off x="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4" name="Google Shape;2504;p386"/>
          <p:cNvSpPr txBox="1"/>
          <p:nvPr>
            <p:ph idx="2" type="body"/>
          </p:nvPr>
        </p:nvSpPr>
        <p:spPr>
          <a:xfrm>
            <a:off x="464820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5" name="Google Shape;2505;p3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6" name="Google Shape;2506;p3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7" name="Google Shape;2507;p3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508" name="Shape 2508"/>
        <p:cNvGrpSpPr/>
        <p:nvPr/>
      </p:nvGrpSpPr>
      <p:grpSpPr>
        <a:xfrm>
          <a:off x="0" y="0"/>
          <a:ext cx="0" cy="0"/>
          <a:chOff x="0" y="0"/>
          <a:chExt cx="0" cy="0"/>
        </a:xfrm>
      </p:grpSpPr>
      <p:sp>
        <p:nvSpPr>
          <p:cNvPr id="2509" name="Google Shape;2509;p3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0" name="Google Shape;2510;p38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1" name="Google Shape;2511;p38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2" name="Google Shape;2512;p38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3" name="Google Shape;2513;p38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4" name="Google Shape;2514;p3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5" name="Google Shape;2515;p3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6" name="Google Shape;2516;p3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17" name="Shape 2517"/>
        <p:cNvGrpSpPr/>
        <p:nvPr/>
      </p:nvGrpSpPr>
      <p:grpSpPr>
        <a:xfrm>
          <a:off x="0" y="0"/>
          <a:ext cx="0" cy="0"/>
          <a:chOff x="0" y="0"/>
          <a:chExt cx="0" cy="0"/>
        </a:xfrm>
      </p:grpSpPr>
      <p:sp>
        <p:nvSpPr>
          <p:cNvPr id="2518" name="Google Shape;2518;p388"/>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9" name="Google Shape;2519;p3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0" name="Google Shape;2520;p3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1" name="Google Shape;2521;p3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522" name="Shape 2522"/>
        <p:cNvGrpSpPr/>
        <p:nvPr/>
      </p:nvGrpSpPr>
      <p:grpSpPr>
        <a:xfrm>
          <a:off x="0" y="0"/>
          <a:ext cx="0" cy="0"/>
          <a:chOff x="0" y="0"/>
          <a:chExt cx="0" cy="0"/>
        </a:xfrm>
      </p:grpSpPr>
      <p:sp>
        <p:nvSpPr>
          <p:cNvPr id="2523" name="Google Shape;2523;p38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24" name="Google Shape;2524;p38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Font typeface="Arial"/>
              <a:buChar char="•"/>
              <a:defRPr sz="3200"/>
            </a:lvl1pPr>
            <a:lvl2pPr indent="-406400" lvl="1" marL="914400" algn="l">
              <a:spcBef>
                <a:spcPts val="560"/>
              </a:spcBef>
              <a:spcAft>
                <a:spcPts val="0"/>
              </a:spcAft>
              <a:buClr>
                <a:schemeClr val="hlink"/>
              </a:buClr>
              <a:buSzPts val="2800"/>
              <a:buFont typeface="Arial"/>
              <a:buChar char="–"/>
              <a:defRPr sz="2800"/>
            </a:lvl2pPr>
            <a:lvl3pPr indent="-381000" lvl="2" marL="1371600" algn="l">
              <a:spcBef>
                <a:spcPts val="480"/>
              </a:spcBef>
              <a:spcAft>
                <a:spcPts val="0"/>
              </a:spcAft>
              <a:buClr>
                <a:srgbClr val="FF3300"/>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2525" name="Google Shape;2525;p38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26" name="Google Shape;2526;p3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7" name="Google Shape;2527;p3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8" name="Google Shape;2528;p3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529" name="Shape 2529"/>
        <p:cNvGrpSpPr/>
        <p:nvPr/>
      </p:nvGrpSpPr>
      <p:grpSpPr>
        <a:xfrm>
          <a:off x="0" y="0"/>
          <a:ext cx="0" cy="0"/>
          <a:chOff x="0" y="0"/>
          <a:chExt cx="0" cy="0"/>
        </a:xfrm>
      </p:grpSpPr>
      <p:sp>
        <p:nvSpPr>
          <p:cNvPr id="2530" name="Google Shape;2530;p39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1" name="Google Shape;2531;p390"/>
          <p:cNvSpPr/>
          <p:nvPr>
            <p:ph idx="2" type="pic"/>
          </p:nvPr>
        </p:nvSpPr>
        <p:spPr>
          <a:xfrm>
            <a:off x="1792288" y="612775"/>
            <a:ext cx="5486400" cy="4114800"/>
          </a:xfrm>
          <a:prstGeom prst="rect">
            <a:avLst/>
          </a:prstGeom>
          <a:noFill/>
          <a:ln>
            <a:noFill/>
          </a:ln>
        </p:spPr>
      </p:sp>
      <p:sp>
        <p:nvSpPr>
          <p:cNvPr id="2532" name="Google Shape;2532;p39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33" name="Google Shape;2533;p3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4" name="Google Shape;2534;p3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5" name="Google Shape;2535;p3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536" name="Shape 2536"/>
        <p:cNvGrpSpPr/>
        <p:nvPr/>
      </p:nvGrpSpPr>
      <p:grpSpPr>
        <a:xfrm>
          <a:off x="0" y="0"/>
          <a:ext cx="0" cy="0"/>
          <a:chOff x="0" y="0"/>
          <a:chExt cx="0" cy="0"/>
        </a:xfrm>
      </p:grpSpPr>
      <p:sp>
        <p:nvSpPr>
          <p:cNvPr id="2537" name="Google Shape;2537;p39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8" name="Google Shape;2538;p391"/>
          <p:cNvSpPr txBox="1"/>
          <p:nvPr>
            <p:ph idx="1" type="body"/>
          </p:nvPr>
        </p:nvSpPr>
        <p:spPr>
          <a:xfrm rot="5400000">
            <a:off x="2309019" y="-708818"/>
            <a:ext cx="45259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39" name="Google Shape;2539;p3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0" name="Google Shape;2540;p3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1" name="Google Shape;2541;p3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8" name="Shape 408"/>
        <p:cNvGrpSpPr/>
        <p:nvPr/>
      </p:nvGrpSpPr>
      <p:grpSpPr>
        <a:xfrm>
          <a:off x="0" y="0"/>
          <a:ext cx="0" cy="0"/>
          <a:chOff x="0" y="0"/>
          <a:chExt cx="0" cy="0"/>
        </a:xfrm>
      </p:grpSpPr>
      <p:sp>
        <p:nvSpPr>
          <p:cNvPr id="409" name="Google Shape;409;p40"/>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0" name="Google Shape;410;p40"/>
          <p:cNvSpPr txBox="1"/>
          <p:nvPr>
            <p:ph idx="1" type="body"/>
          </p:nvPr>
        </p:nvSpPr>
        <p:spPr>
          <a:xfrm>
            <a:off x="6858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1" name="Google Shape;411;p40"/>
          <p:cNvSpPr txBox="1"/>
          <p:nvPr>
            <p:ph idx="2" type="body"/>
          </p:nvPr>
        </p:nvSpPr>
        <p:spPr>
          <a:xfrm>
            <a:off x="46101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2" name="Google Shape;412;p4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 name="Google Shape;413;p4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 name="Google Shape;414;p4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542" name="Shape 2542"/>
        <p:cNvGrpSpPr/>
        <p:nvPr/>
      </p:nvGrpSpPr>
      <p:grpSpPr>
        <a:xfrm>
          <a:off x="0" y="0"/>
          <a:ext cx="0" cy="0"/>
          <a:chOff x="0" y="0"/>
          <a:chExt cx="0" cy="0"/>
        </a:xfrm>
      </p:grpSpPr>
      <p:sp>
        <p:nvSpPr>
          <p:cNvPr id="2543" name="Google Shape;2543;p392"/>
          <p:cNvSpPr txBox="1"/>
          <p:nvPr>
            <p:ph type="title"/>
          </p:nvPr>
        </p:nvSpPr>
        <p:spPr>
          <a:xfrm rot="5400000">
            <a:off x="5280819" y="2262982"/>
            <a:ext cx="5440363" cy="2286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44" name="Google Shape;2544;p392"/>
          <p:cNvSpPr txBox="1"/>
          <p:nvPr>
            <p:ph idx="1" type="body"/>
          </p:nvPr>
        </p:nvSpPr>
        <p:spPr>
          <a:xfrm rot="5400000">
            <a:off x="632619" y="53182"/>
            <a:ext cx="5440363"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45" name="Google Shape;2545;p3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6" name="Google Shape;2546;p3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7" name="Google Shape;2547;p3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554" name="Shape 2554"/>
        <p:cNvGrpSpPr/>
        <p:nvPr/>
      </p:nvGrpSpPr>
      <p:grpSpPr>
        <a:xfrm>
          <a:off x="0" y="0"/>
          <a:ext cx="0" cy="0"/>
          <a:chOff x="0" y="0"/>
          <a:chExt cx="0" cy="0"/>
        </a:xfrm>
      </p:grpSpPr>
      <p:sp>
        <p:nvSpPr>
          <p:cNvPr id="2555" name="Google Shape;2555;p394"/>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56" name="Google Shape;2556;p394"/>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57" name="Google Shape;2557;p39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558" name="Shape 2558"/>
        <p:cNvGrpSpPr/>
        <p:nvPr/>
      </p:nvGrpSpPr>
      <p:grpSpPr>
        <a:xfrm>
          <a:off x="0" y="0"/>
          <a:ext cx="0" cy="0"/>
          <a:chOff x="0" y="0"/>
          <a:chExt cx="0" cy="0"/>
        </a:xfrm>
      </p:grpSpPr>
      <p:sp>
        <p:nvSpPr>
          <p:cNvPr id="2559" name="Google Shape;2559;p39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0" name="Google Shape;2560;p39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Comic Sans MS"/>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rgbClr val="CC0000"/>
              </a:buClr>
              <a:buSzPts val="1800"/>
              <a:buFont typeface="Comic Sans MS"/>
              <a:buNone/>
              <a:defRPr sz="1800"/>
            </a:lvl3pPr>
            <a:lvl4pPr lvl="3" algn="ctr">
              <a:spcBef>
                <a:spcPts val="320"/>
              </a:spcBef>
              <a:spcAft>
                <a:spcPts val="0"/>
              </a:spcAft>
              <a:buClr>
                <a:srgbClr val="006600"/>
              </a:buClr>
              <a:buSzPts val="1600"/>
              <a:buNone/>
              <a:defRPr sz="1600"/>
            </a:lvl4pPr>
            <a:lvl5pPr lvl="4" algn="ctr">
              <a:spcBef>
                <a:spcPts val="320"/>
              </a:spcBef>
              <a:spcAft>
                <a:spcPts val="0"/>
              </a:spcAft>
              <a:buClr>
                <a:srgbClr val="D60093"/>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561" name="Google Shape;2561;p39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562" name="Shape 2562"/>
        <p:cNvGrpSpPr/>
        <p:nvPr/>
      </p:nvGrpSpPr>
      <p:grpSpPr>
        <a:xfrm>
          <a:off x="0" y="0"/>
          <a:ext cx="0" cy="0"/>
          <a:chOff x="0" y="0"/>
          <a:chExt cx="0" cy="0"/>
        </a:xfrm>
      </p:grpSpPr>
      <p:sp>
        <p:nvSpPr>
          <p:cNvPr id="2563" name="Google Shape;2563;p39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4" name="Google Shape;2564;p39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6600"/>
              </a:buClr>
              <a:buSzPts val="1600"/>
              <a:buNone/>
              <a:defRPr sz="1600"/>
            </a:lvl4pPr>
            <a:lvl5pPr indent="-228600" lvl="4" marL="2286000" algn="l">
              <a:spcBef>
                <a:spcPts val="320"/>
              </a:spcBef>
              <a:spcAft>
                <a:spcPts val="0"/>
              </a:spcAft>
              <a:buClr>
                <a:srgbClr val="D60093"/>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565" name="Google Shape;2565;p396"/>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566" name="Shape 2566"/>
        <p:cNvGrpSpPr/>
        <p:nvPr/>
      </p:nvGrpSpPr>
      <p:grpSpPr>
        <a:xfrm>
          <a:off x="0" y="0"/>
          <a:ext cx="0" cy="0"/>
          <a:chOff x="0" y="0"/>
          <a:chExt cx="0" cy="0"/>
        </a:xfrm>
      </p:grpSpPr>
      <p:sp>
        <p:nvSpPr>
          <p:cNvPr id="2567" name="Google Shape;2567;p397"/>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8" name="Google Shape;2568;p397"/>
          <p:cNvSpPr txBox="1"/>
          <p:nvPr>
            <p:ph idx="1" type="body"/>
          </p:nvPr>
        </p:nvSpPr>
        <p:spPr>
          <a:xfrm>
            <a:off x="6858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69" name="Google Shape;2569;p397"/>
          <p:cNvSpPr txBox="1"/>
          <p:nvPr>
            <p:ph idx="2" type="body"/>
          </p:nvPr>
        </p:nvSpPr>
        <p:spPr>
          <a:xfrm>
            <a:off x="46482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0" name="Google Shape;2570;p397"/>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571" name="Shape 2571"/>
        <p:cNvGrpSpPr/>
        <p:nvPr/>
      </p:nvGrpSpPr>
      <p:grpSpPr>
        <a:xfrm>
          <a:off x="0" y="0"/>
          <a:ext cx="0" cy="0"/>
          <a:chOff x="0" y="0"/>
          <a:chExt cx="0" cy="0"/>
        </a:xfrm>
      </p:grpSpPr>
      <p:sp>
        <p:nvSpPr>
          <p:cNvPr id="2572" name="Google Shape;2572;p39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73" name="Google Shape;2573;p39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4" name="Google Shape;2574;p39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5" name="Google Shape;2575;p39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6" name="Google Shape;2576;p39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7" name="Google Shape;2577;p398"/>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578" name="Shape 2578"/>
        <p:cNvGrpSpPr/>
        <p:nvPr/>
      </p:nvGrpSpPr>
      <p:grpSpPr>
        <a:xfrm>
          <a:off x="0" y="0"/>
          <a:ext cx="0" cy="0"/>
          <a:chOff x="0" y="0"/>
          <a:chExt cx="0" cy="0"/>
        </a:xfrm>
      </p:grpSpPr>
      <p:sp>
        <p:nvSpPr>
          <p:cNvPr id="2579" name="Google Shape;2579;p399"/>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0" name="Google Shape;2580;p399"/>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581" name="Shape 2581"/>
        <p:cNvGrpSpPr/>
        <p:nvPr/>
      </p:nvGrpSpPr>
      <p:grpSpPr>
        <a:xfrm>
          <a:off x="0" y="0"/>
          <a:ext cx="0" cy="0"/>
          <a:chOff x="0" y="0"/>
          <a:chExt cx="0" cy="0"/>
        </a:xfrm>
      </p:grpSpPr>
      <p:sp>
        <p:nvSpPr>
          <p:cNvPr id="2582" name="Google Shape;2582;p400"/>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583" name="Shape 2583"/>
        <p:cNvGrpSpPr/>
        <p:nvPr/>
      </p:nvGrpSpPr>
      <p:grpSpPr>
        <a:xfrm>
          <a:off x="0" y="0"/>
          <a:ext cx="0" cy="0"/>
          <a:chOff x="0" y="0"/>
          <a:chExt cx="0" cy="0"/>
        </a:xfrm>
      </p:grpSpPr>
      <p:sp>
        <p:nvSpPr>
          <p:cNvPr id="2584" name="Google Shape;2584;p40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5" name="Google Shape;2585;p40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6600"/>
              </a:buClr>
              <a:buSzPts val="2000"/>
              <a:buChar char="-"/>
              <a:defRPr sz="2000"/>
            </a:lvl4pPr>
            <a:lvl5pPr indent="-355600" lvl="4" marL="2286000" algn="l">
              <a:spcBef>
                <a:spcPts val="400"/>
              </a:spcBef>
              <a:spcAft>
                <a:spcPts val="0"/>
              </a:spcAft>
              <a:buClr>
                <a:srgbClr val="D60093"/>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586" name="Google Shape;2586;p40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87" name="Google Shape;2587;p401"/>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588" name="Shape 2588"/>
        <p:cNvGrpSpPr/>
        <p:nvPr/>
      </p:nvGrpSpPr>
      <p:grpSpPr>
        <a:xfrm>
          <a:off x="0" y="0"/>
          <a:ext cx="0" cy="0"/>
          <a:chOff x="0" y="0"/>
          <a:chExt cx="0" cy="0"/>
        </a:xfrm>
      </p:grpSpPr>
      <p:sp>
        <p:nvSpPr>
          <p:cNvPr id="2589" name="Google Shape;2589;p40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0" name="Google Shape;2590;p402"/>
          <p:cNvSpPr/>
          <p:nvPr>
            <p:ph idx="2" type="pic"/>
          </p:nvPr>
        </p:nvSpPr>
        <p:spPr>
          <a:xfrm>
            <a:off x="3887788" y="987425"/>
            <a:ext cx="4629150" cy="4873625"/>
          </a:xfrm>
          <a:prstGeom prst="rect">
            <a:avLst/>
          </a:prstGeom>
          <a:noFill/>
          <a:ln>
            <a:noFill/>
          </a:ln>
        </p:spPr>
      </p:sp>
      <p:sp>
        <p:nvSpPr>
          <p:cNvPr id="2591" name="Google Shape;2591;p40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92" name="Google Shape;2592;p402"/>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15" name="Shape 415"/>
        <p:cNvGrpSpPr/>
        <p:nvPr/>
      </p:nvGrpSpPr>
      <p:grpSpPr>
        <a:xfrm>
          <a:off x="0" y="0"/>
          <a:ext cx="0" cy="0"/>
          <a:chOff x="0" y="0"/>
          <a:chExt cx="0" cy="0"/>
        </a:xfrm>
      </p:grpSpPr>
      <p:sp>
        <p:nvSpPr>
          <p:cNvPr id="416" name="Google Shape;416;p41"/>
          <p:cNvSpPr/>
          <p:nvPr/>
        </p:nvSpPr>
        <p:spPr>
          <a:xfrm>
            <a:off x="20638" y="12700"/>
            <a:ext cx="8896350" cy="6780213"/>
          </a:xfrm>
          <a:custGeom>
            <a:rect b="b" l="l" r="r" t="t"/>
            <a:pathLst>
              <a:path extrusionOk="0" h="3619" w="3985">
                <a:moveTo>
                  <a:pt x="2822" y="0"/>
                </a:moveTo>
                <a:lnTo>
                  <a:pt x="0" y="975"/>
                </a:lnTo>
                <a:lnTo>
                  <a:pt x="2169" y="3619"/>
                </a:lnTo>
                <a:lnTo>
                  <a:pt x="3985" y="1125"/>
                </a:lnTo>
                <a:lnTo>
                  <a:pt x="2822" y="0"/>
                </a:lnTo>
                <a:lnTo>
                  <a:pt x="282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17" name="Google Shape;417;p41"/>
          <p:cNvSpPr txBox="1"/>
          <p:nvPr>
            <p:ph type="ctrTitle"/>
          </p:nvPr>
        </p:nvSpPr>
        <p:spPr>
          <a:xfrm>
            <a:off x="1371600" y="1511300"/>
            <a:ext cx="6400800" cy="2273300"/>
          </a:xfrm>
          <a:prstGeom prst="rect">
            <a:avLst/>
          </a:prstGeom>
          <a:noFill/>
          <a:ln>
            <a:noFill/>
          </a:ln>
          <a:effectLst>
            <a:outerShdw rotWithShape="0" algn="ctr" dir="2021404" dist="45791">
              <a:schemeClr val="lt2"/>
            </a:outerShdw>
          </a:effectLst>
        </p:spPr>
        <p:txBody>
          <a:bodyPr anchorCtr="0" anchor="b" bIns="45700" lIns="91425" spcFirstLastPara="1" rIns="91425" wrap="square" tIns="45700">
            <a:noAutofit/>
          </a:bodyPr>
          <a:lstStyle>
            <a:lvl1pPr lvl="0" algn="ctr">
              <a:spcBef>
                <a:spcPts val="0"/>
              </a:spcBef>
              <a:spcAft>
                <a:spcPts val="0"/>
              </a:spcAft>
              <a:buSzPts val="1400"/>
              <a:buNone/>
              <a:defRPr>
                <a:solidFill>
                  <a:schemeClr val="dk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8" name="Google Shape;418;p41"/>
          <p:cNvSpPr txBox="1"/>
          <p:nvPr>
            <p:ph idx="1" type="subTitle"/>
          </p:nvPr>
        </p:nvSpPr>
        <p:spPr>
          <a:xfrm>
            <a:off x="1549400" y="4051300"/>
            <a:ext cx="6032500" cy="1003300"/>
          </a:xfrm>
          <a:prstGeom prst="rect">
            <a:avLst/>
          </a:prstGeom>
          <a:noFill/>
          <a:ln>
            <a:noFill/>
          </a:ln>
        </p:spPr>
        <p:txBody>
          <a:bodyPr anchorCtr="0" anchor="t" bIns="45700" lIns="91425" spcFirstLastPara="1" rIns="91425" wrap="square" tIns="45700">
            <a:noAutofit/>
          </a:bodyPr>
          <a:lstStyle>
            <a:lvl1pPr lvl="0" algn="ctr">
              <a:spcBef>
                <a:spcPts val="560"/>
              </a:spcBef>
              <a:spcAft>
                <a:spcPts val="0"/>
              </a:spcAft>
              <a:buClr>
                <a:schemeClr val="dk1"/>
              </a:buClr>
              <a:buSzPts val="2800"/>
              <a:buFont typeface="Comic Sans MS"/>
              <a:buNone/>
              <a:defRPr sz="2800"/>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19" name="Google Shape;419;p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 name="Google Shape;420;p4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 name="Google Shape;421;p4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grpSp>
        <p:nvGrpSpPr>
          <p:cNvPr id="422" name="Google Shape;422;p41"/>
          <p:cNvGrpSpPr/>
          <p:nvPr/>
        </p:nvGrpSpPr>
        <p:grpSpPr>
          <a:xfrm>
            <a:off x="195263" y="234950"/>
            <a:ext cx="3787775" cy="1778000"/>
            <a:chOff x="123" y="148"/>
            <a:chExt cx="2386" cy="1120"/>
          </a:xfrm>
        </p:grpSpPr>
        <p:sp>
          <p:nvSpPr>
            <p:cNvPr id="423" name="Google Shape;423;p41"/>
            <p:cNvSpPr/>
            <p:nvPr/>
          </p:nvSpPr>
          <p:spPr>
            <a:xfrm>
              <a:off x="177" y="177"/>
              <a:ext cx="2250" cy="1017"/>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4" name="Google Shape;424;p41"/>
            <p:cNvSpPr/>
            <p:nvPr/>
          </p:nvSpPr>
          <p:spPr>
            <a:xfrm>
              <a:off x="166" y="261"/>
              <a:ext cx="2244" cy="1007"/>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5" name="Google Shape;425;p41"/>
            <p:cNvSpPr/>
            <p:nvPr/>
          </p:nvSpPr>
          <p:spPr>
            <a:xfrm>
              <a:off x="474" y="344"/>
              <a:ext cx="1488" cy="919"/>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26" name="Google Shape;426;p41"/>
            <p:cNvGrpSpPr/>
            <p:nvPr/>
          </p:nvGrpSpPr>
          <p:grpSpPr>
            <a:xfrm>
              <a:off x="123" y="148"/>
              <a:ext cx="2386" cy="1081"/>
              <a:chOff x="123" y="148"/>
              <a:chExt cx="2386" cy="1081"/>
            </a:xfrm>
          </p:grpSpPr>
          <p:sp>
            <p:nvSpPr>
              <p:cNvPr id="427" name="Google Shape;427;p41"/>
              <p:cNvSpPr/>
              <p:nvPr/>
            </p:nvSpPr>
            <p:spPr>
              <a:xfrm>
                <a:off x="2005" y="934"/>
                <a:ext cx="212" cy="214"/>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8" name="Google Shape;428;p41"/>
              <p:cNvSpPr/>
              <p:nvPr/>
            </p:nvSpPr>
            <p:spPr>
              <a:xfrm>
                <a:off x="123" y="148"/>
                <a:ext cx="2386" cy="108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9" name="Google Shape;429;p41"/>
              <p:cNvSpPr/>
              <p:nvPr/>
            </p:nvSpPr>
            <p:spPr>
              <a:xfrm>
                <a:off x="324" y="158"/>
                <a:ext cx="1686" cy="614"/>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0" name="Google Shape;430;p41"/>
              <p:cNvSpPr/>
              <p:nvPr/>
            </p:nvSpPr>
            <p:spPr>
              <a:xfrm>
                <a:off x="409" y="251"/>
                <a:ext cx="227" cy="410"/>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1" name="Google Shape;431;p41"/>
              <p:cNvSpPr/>
              <p:nvPr/>
            </p:nvSpPr>
            <p:spPr>
              <a:xfrm>
                <a:off x="846" y="536"/>
                <a:ext cx="691" cy="36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nvGrpSpPr>
          <p:cNvPr id="432" name="Google Shape;432;p41"/>
          <p:cNvGrpSpPr/>
          <p:nvPr/>
        </p:nvGrpSpPr>
        <p:grpSpPr>
          <a:xfrm>
            <a:off x="7797605" y="4318443"/>
            <a:ext cx="979878" cy="1159578"/>
            <a:chOff x="4912" y="2720"/>
            <a:chExt cx="617" cy="730"/>
          </a:xfrm>
        </p:grpSpPr>
        <p:sp>
          <p:nvSpPr>
            <p:cNvPr id="433" name="Google Shape;433;p41"/>
            <p:cNvSpPr/>
            <p:nvPr/>
          </p:nvSpPr>
          <p:spPr>
            <a:xfrm rot="7320404">
              <a:off x="4909" y="2936"/>
              <a:ext cx="629" cy="293"/>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4" name="Google Shape;434;p41"/>
            <p:cNvSpPr/>
            <p:nvPr/>
          </p:nvSpPr>
          <p:spPr>
            <a:xfrm rot="7320404">
              <a:off x="4893" y="2923"/>
              <a:ext cx="627" cy="29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5" name="Google Shape;435;p41"/>
            <p:cNvSpPr/>
            <p:nvPr/>
          </p:nvSpPr>
          <p:spPr>
            <a:xfrm rot="7320404">
              <a:off x="5000" y="2912"/>
              <a:ext cx="416" cy="265"/>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36" name="Google Shape;436;p41"/>
            <p:cNvGrpSpPr/>
            <p:nvPr/>
          </p:nvGrpSpPr>
          <p:grpSpPr>
            <a:xfrm>
              <a:off x="4912" y="2720"/>
              <a:ext cx="617" cy="730"/>
              <a:chOff x="4912" y="2720"/>
              <a:chExt cx="617" cy="730"/>
            </a:xfrm>
          </p:grpSpPr>
          <p:sp>
            <p:nvSpPr>
              <p:cNvPr id="437" name="Google Shape;437;p41"/>
              <p:cNvSpPr/>
              <p:nvPr/>
            </p:nvSpPr>
            <p:spPr>
              <a:xfrm rot="7320404">
                <a:off x="4987" y="3190"/>
                <a:ext cx="59" cy="61"/>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8" name="Google Shape;438;p41"/>
              <p:cNvSpPr/>
              <p:nvPr/>
            </p:nvSpPr>
            <p:spPr>
              <a:xfrm rot="7320404">
                <a:off x="4887" y="2930"/>
                <a:ext cx="667" cy="31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9" name="Google Shape;439;p41"/>
              <p:cNvSpPr/>
              <p:nvPr/>
            </p:nvSpPr>
            <p:spPr>
              <a:xfrm rot="7320404">
                <a:off x="5062" y="2997"/>
                <a:ext cx="472" cy="176"/>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0" name="Google Shape;440;p41"/>
              <p:cNvSpPr/>
              <p:nvPr/>
            </p:nvSpPr>
            <p:spPr>
              <a:xfrm rot="7320404">
                <a:off x="5363" y="2874"/>
                <a:ext cx="63" cy="118"/>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1" name="Google Shape;441;p41"/>
              <p:cNvSpPr/>
              <p:nvPr/>
            </p:nvSpPr>
            <p:spPr>
              <a:xfrm rot="7320404">
                <a:off x="5136" y="3000"/>
                <a:ext cx="193" cy="10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sp>
        <p:nvSpPr>
          <p:cNvPr id="442" name="Google Shape;442;p41"/>
          <p:cNvSpPr/>
          <p:nvPr/>
        </p:nvSpPr>
        <p:spPr>
          <a:xfrm>
            <a:off x="901700" y="5054600"/>
            <a:ext cx="6807200" cy="728663"/>
          </a:xfrm>
          <a:custGeom>
            <a:rect b="b" l="l" r="r" t="t"/>
            <a:pathLst>
              <a:path extrusionOk="0" h="459" w="4288">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cap="flat" cmpd="sng" w="76200">
            <a:solidFill>
              <a:schemeClr val="folHlink"/>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3" name="Google Shape;443;p41"/>
          <p:cNvSpPr/>
          <p:nvPr/>
        </p:nvSpPr>
        <p:spPr>
          <a:xfrm>
            <a:off x="4076700" y="1930400"/>
            <a:ext cx="889000" cy="381000"/>
          </a:xfrm>
          <a:custGeom>
            <a:rect b="b" l="l" r="r" t="t"/>
            <a:pathLst>
              <a:path extrusionOk="0" h="240" w="560">
                <a:moveTo>
                  <a:pt x="0" y="32"/>
                </a:moveTo>
                <a:cubicBezTo>
                  <a:pt x="102" y="89"/>
                  <a:pt x="205" y="147"/>
                  <a:pt x="280" y="144"/>
                </a:cubicBezTo>
                <a:cubicBezTo>
                  <a:pt x="355" y="141"/>
                  <a:pt x="401" y="0"/>
                  <a:pt x="448" y="16"/>
                </a:cubicBezTo>
                <a:cubicBezTo>
                  <a:pt x="495" y="32"/>
                  <a:pt x="541" y="201"/>
                  <a:pt x="560" y="240"/>
                </a:cubicBezTo>
              </a:path>
            </a:pathLst>
          </a:custGeom>
          <a:noFill/>
          <a:ln cap="flat" cmpd="sng" w="11430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Ovr>
    <a:masterClrMapping/>
  </p:clrMapOvr>
</p:sldLayout>
</file>

<file path=ppt/slideLayouts/slideLayout3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593" name="Shape 2593"/>
        <p:cNvGrpSpPr/>
        <p:nvPr/>
      </p:nvGrpSpPr>
      <p:grpSpPr>
        <a:xfrm>
          <a:off x="0" y="0"/>
          <a:ext cx="0" cy="0"/>
          <a:chOff x="0" y="0"/>
          <a:chExt cx="0" cy="0"/>
        </a:xfrm>
      </p:grpSpPr>
      <p:sp>
        <p:nvSpPr>
          <p:cNvPr id="2594" name="Google Shape;2594;p40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5" name="Google Shape;2595;p403"/>
          <p:cNvSpPr txBox="1"/>
          <p:nvPr>
            <p:ph idx="1" type="body"/>
          </p:nvPr>
        </p:nvSpPr>
        <p:spPr>
          <a:xfrm rot="5400000">
            <a:off x="2019300" y="-190500"/>
            <a:ext cx="5105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96" name="Google Shape;2596;p40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597" name="Shape 2597"/>
        <p:cNvGrpSpPr/>
        <p:nvPr/>
      </p:nvGrpSpPr>
      <p:grpSpPr>
        <a:xfrm>
          <a:off x="0" y="0"/>
          <a:ext cx="0" cy="0"/>
          <a:chOff x="0" y="0"/>
          <a:chExt cx="0" cy="0"/>
        </a:xfrm>
      </p:grpSpPr>
      <p:sp>
        <p:nvSpPr>
          <p:cNvPr id="2598" name="Google Shape;2598;p404"/>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9" name="Google Shape;2599;p404"/>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00" name="Google Shape;2600;p40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601" name="Shape 2601"/>
        <p:cNvGrpSpPr/>
        <p:nvPr/>
      </p:nvGrpSpPr>
      <p:grpSpPr>
        <a:xfrm>
          <a:off x="0" y="0"/>
          <a:ext cx="0" cy="0"/>
          <a:chOff x="0" y="0"/>
          <a:chExt cx="0" cy="0"/>
        </a:xfrm>
      </p:grpSpPr>
      <p:sp>
        <p:nvSpPr>
          <p:cNvPr id="2602" name="Google Shape;2602;p405"/>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603" name="Google Shape;2603;p40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617" name="Shape 2617"/>
        <p:cNvGrpSpPr/>
        <p:nvPr/>
      </p:nvGrpSpPr>
      <p:grpSpPr>
        <a:xfrm>
          <a:off x="0" y="0"/>
          <a:ext cx="0" cy="0"/>
          <a:chOff x="0" y="0"/>
          <a:chExt cx="0" cy="0"/>
        </a:xfrm>
      </p:grpSpPr>
      <p:sp>
        <p:nvSpPr>
          <p:cNvPr id="2618" name="Google Shape;2618;p407"/>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19" name="Google Shape;2619;p407"/>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20" name="Google Shape;2620;p40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1" name="Google Shape;2621;p40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2" name="Google Shape;2622;p40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623" name="Shape 2623"/>
        <p:cNvGrpSpPr/>
        <p:nvPr/>
      </p:nvGrpSpPr>
      <p:grpSpPr>
        <a:xfrm>
          <a:off x="0" y="0"/>
          <a:ext cx="0" cy="0"/>
          <a:chOff x="0" y="0"/>
          <a:chExt cx="0" cy="0"/>
        </a:xfrm>
      </p:grpSpPr>
      <p:grpSp>
        <p:nvGrpSpPr>
          <p:cNvPr id="2624" name="Google Shape;2624;p408"/>
          <p:cNvGrpSpPr/>
          <p:nvPr/>
        </p:nvGrpSpPr>
        <p:grpSpPr>
          <a:xfrm>
            <a:off x="0" y="0"/>
            <a:ext cx="5867400" cy="6858000"/>
            <a:chOff x="0" y="0"/>
            <a:chExt cx="3696" cy="4320"/>
          </a:xfrm>
        </p:grpSpPr>
        <p:sp>
          <p:nvSpPr>
            <p:cNvPr id="2625" name="Google Shape;2625;p408"/>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26" name="Google Shape;2626;p408"/>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2627" name="Google Shape;2627;p408"/>
          <p:cNvGrpSpPr/>
          <p:nvPr/>
        </p:nvGrpSpPr>
        <p:grpSpPr>
          <a:xfrm>
            <a:off x="3632200" y="4889500"/>
            <a:ext cx="4876800" cy="319088"/>
            <a:chOff x="2288" y="3080"/>
            <a:chExt cx="3072" cy="201"/>
          </a:xfrm>
        </p:grpSpPr>
        <p:sp>
          <p:nvSpPr>
            <p:cNvPr id="2628" name="Google Shape;2628;p408"/>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29" name="Google Shape;2629;p408"/>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2630" name="Google Shape;2630;p408"/>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631" name="Google Shape;2631;p40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2" name="Google Shape;2632;p40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3" name="Google Shape;2633;p408"/>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634" name="Google Shape;2634;p408"/>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3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635" name="Shape 2635"/>
        <p:cNvGrpSpPr/>
        <p:nvPr/>
      </p:nvGrpSpPr>
      <p:grpSpPr>
        <a:xfrm>
          <a:off x="0" y="0"/>
          <a:ext cx="0" cy="0"/>
          <a:chOff x="0" y="0"/>
          <a:chExt cx="0" cy="0"/>
        </a:xfrm>
      </p:grpSpPr>
      <p:sp>
        <p:nvSpPr>
          <p:cNvPr id="2636" name="Google Shape;2636;p40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37" name="Google Shape;2637;p40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638" name="Google Shape;2638;p40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9" name="Google Shape;2639;p40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0" name="Google Shape;2640;p40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641" name="Shape 2641"/>
        <p:cNvGrpSpPr/>
        <p:nvPr/>
      </p:nvGrpSpPr>
      <p:grpSpPr>
        <a:xfrm>
          <a:off x="0" y="0"/>
          <a:ext cx="0" cy="0"/>
          <a:chOff x="0" y="0"/>
          <a:chExt cx="0" cy="0"/>
        </a:xfrm>
      </p:grpSpPr>
      <p:sp>
        <p:nvSpPr>
          <p:cNvPr id="2642" name="Google Shape;2642;p41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43" name="Google Shape;2643;p41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4" name="Google Shape;2644;p41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5" name="Google Shape;2645;p41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6" name="Google Shape;2646;p41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7" name="Google Shape;2647;p41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648" name="Shape 2648"/>
        <p:cNvGrpSpPr/>
        <p:nvPr/>
      </p:nvGrpSpPr>
      <p:grpSpPr>
        <a:xfrm>
          <a:off x="0" y="0"/>
          <a:ext cx="0" cy="0"/>
          <a:chOff x="0" y="0"/>
          <a:chExt cx="0" cy="0"/>
        </a:xfrm>
      </p:grpSpPr>
      <p:sp>
        <p:nvSpPr>
          <p:cNvPr id="2649" name="Google Shape;2649;p41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0" name="Google Shape;2650;p41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1" name="Google Shape;2651;p41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2" name="Google Shape;2652;p41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3" name="Google Shape;2653;p41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4" name="Google Shape;2654;p41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5" name="Google Shape;2655;p41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6" name="Google Shape;2656;p41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657" name="Shape 2657"/>
        <p:cNvGrpSpPr/>
        <p:nvPr/>
      </p:nvGrpSpPr>
      <p:grpSpPr>
        <a:xfrm>
          <a:off x="0" y="0"/>
          <a:ext cx="0" cy="0"/>
          <a:chOff x="0" y="0"/>
          <a:chExt cx="0" cy="0"/>
        </a:xfrm>
      </p:grpSpPr>
      <p:sp>
        <p:nvSpPr>
          <p:cNvPr id="2658" name="Google Shape;2658;p41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9" name="Google Shape;2659;p41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0" name="Google Shape;2660;p41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1" name="Google Shape;2661;p41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662" name="Shape 2662"/>
        <p:cNvGrpSpPr/>
        <p:nvPr/>
      </p:nvGrpSpPr>
      <p:grpSpPr>
        <a:xfrm>
          <a:off x="0" y="0"/>
          <a:ext cx="0" cy="0"/>
          <a:chOff x="0" y="0"/>
          <a:chExt cx="0" cy="0"/>
        </a:xfrm>
      </p:grpSpPr>
      <p:sp>
        <p:nvSpPr>
          <p:cNvPr id="2663" name="Google Shape;2663;p41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4" name="Google Shape;2664;p41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5" name="Google Shape;2665;p41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4" name="Shape 444"/>
        <p:cNvGrpSpPr/>
        <p:nvPr/>
      </p:nvGrpSpPr>
      <p:grpSpPr>
        <a:xfrm>
          <a:off x="0" y="0"/>
          <a:ext cx="0" cy="0"/>
          <a:chOff x="0" y="0"/>
          <a:chExt cx="0" cy="0"/>
        </a:xfrm>
      </p:grpSpPr>
      <p:sp>
        <p:nvSpPr>
          <p:cNvPr id="445" name="Google Shape;445;p42"/>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46" name="Google Shape;446;p42"/>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 name="Google Shape;447;p42"/>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8" name="Google Shape;448;p42"/>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9" name="Google Shape;449;p42"/>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666" name="Shape 2666"/>
        <p:cNvGrpSpPr/>
        <p:nvPr/>
      </p:nvGrpSpPr>
      <p:grpSpPr>
        <a:xfrm>
          <a:off x="0" y="0"/>
          <a:ext cx="0" cy="0"/>
          <a:chOff x="0" y="0"/>
          <a:chExt cx="0" cy="0"/>
        </a:xfrm>
      </p:grpSpPr>
      <p:sp>
        <p:nvSpPr>
          <p:cNvPr id="2667" name="Google Shape;2667;p41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68" name="Google Shape;2668;p41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669" name="Google Shape;2669;p41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0" name="Google Shape;2670;p41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1" name="Google Shape;2671;p41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2" name="Google Shape;2672;p41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673" name="Shape 2673"/>
        <p:cNvGrpSpPr/>
        <p:nvPr/>
      </p:nvGrpSpPr>
      <p:grpSpPr>
        <a:xfrm>
          <a:off x="0" y="0"/>
          <a:ext cx="0" cy="0"/>
          <a:chOff x="0" y="0"/>
          <a:chExt cx="0" cy="0"/>
        </a:xfrm>
      </p:grpSpPr>
      <p:sp>
        <p:nvSpPr>
          <p:cNvPr id="2674" name="Google Shape;2674;p41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75" name="Google Shape;2675;p415"/>
          <p:cNvSpPr/>
          <p:nvPr>
            <p:ph idx="2" type="pic"/>
          </p:nvPr>
        </p:nvSpPr>
        <p:spPr>
          <a:xfrm>
            <a:off x="3887788" y="987425"/>
            <a:ext cx="4629150" cy="4873625"/>
          </a:xfrm>
          <a:prstGeom prst="rect">
            <a:avLst/>
          </a:prstGeom>
          <a:noFill/>
          <a:ln>
            <a:noFill/>
          </a:ln>
        </p:spPr>
      </p:sp>
      <p:sp>
        <p:nvSpPr>
          <p:cNvPr id="2676" name="Google Shape;2676;p41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7" name="Google Shape;2677;p41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8" name="Google Shape;2678;p41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9" name="Google Shape;2679;p41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680" name="Shape 2680"/>
        <p:cNvGrpSpPr/>
        <p:nvPr/>
      </p:nvGrpSpPr>
      <p:grpSpPr>
        <a:xfrm>
          <a:off x="0" y="0"/>
          <a:ext cx="0" cy="0"/>
          <a:chOff x="0" y="0"/>
          <a:chExt cx="0" cy="0"/>
        </a:xfrm>
      </p:grpSpPr>
      <p:sp>
        <p:nvSpPr>
          <p:cNvPr id="2681" name="Google Shape;2681;p41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82" name="Google Shape;2682;p41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83" name="Google Shape;2683;p41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4" name="Google Shape;2684;p41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5" name="Google Shape;2685;p41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686" name="Shape 2686"/>
        <p:cNvGrpSpPr/>
        <p:nvPr/>
      </p:nvGrpSpPr>
      <p:grpSpPr>
        <a:xfrm>
          <a:off x="0" y="0"/>
          <a:ext cx="0" cy="0"/>
          <a:chOff x="0" y="0"/>
          <a:chExt cx="0" cy="0"/>
        </a:xfrm>
      </p:grpSpPr>
      <p:sp>
        <p:nvSpPr>
          <p:cNvPr id="2687" name="Google Shape;2687;p41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2688" name="Google Shape;2688;p41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2689" name="Google Shape;2689;p41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90" name="Google Shape;2690;p41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1" name="Google Shape;2691;p41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2" name="Google Shape;2692;p41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699" name="Shape 2699"/>
        <p:cNvGrpSpPr/>
        <p:nvPr/>
      </p:nvGrpSpPr>
      <p:grpSpPr>
        <a:xfrm>
          <a:off x="0" y="0"/>
          <a:ext cx="0" cy="0"/>
          <a:chOff x="0" y="0"/>
          <a:chExt cx="0" cy="0"/>
        </a:xfrm>
      </p:grpSpPr>
      <p:sp>
        <p:nvSpPr>
          <p:cNvPr id="2700" name="Google Shape;2700;p4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1" name="Google Shape;2701;p4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702" name="Google Shape;2702;p4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3" name="Google Shape;2703;p4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4" name="Google Shape;2704;p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05" name="Shape 2705"/>
        <p:cNvGrpSpPr/>
        <p:nvPr/>
      </p:nvGrpSpPr>
      <p:grpSpPr>
        <a:xfrm>
          <a:off x="0" y="0"/>
          <a:ext cx="0" cy="0"/>
          <a:chOff x="0" y="0"/>
          <a:chExt cx="0" cy="0"/>
        </a:xfrm>
      </p:grpSpPr>
      <p:sp>
        <p:nvSpPr>
          <p:cNvPr id="2706" name="Google Shape;2706;p4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7" name="Google Shape;2707;p4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08" name="Google Shape;2708;p4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9" name="Google Shape;2709;p4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0" name="Google Shape;2710;p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11" name="Shape 2711"/>
        <p:cNvGrpSpPr/>
        <p:nvPr/>
      </p:nvGrpSpPr>
      <p:grpSpPr>
        <a:xfrm>
          <a:off x="0" y="0"/>
          <a:ext cx="0" cy="0"/>
          <a:chOff x="0" y="0"/>
          <a:chExt cx="0" cy="0"/>
        </a:xfrm>
      </p:grpSpPr>
      <p:sp>
        <p:nvSpPr>
          <p:cNvPr id="2712" name="Google Shape;2712;p42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3" name="Google Shape;2713;p42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714" name="Google Shape;2714;p4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5" name="Google Shape;2715;p4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6" name="Google Shape;2716;p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717" name="Shape 2717"/>
        <p:cNvGrpSpPr/>
        <p:nvPr/>
      </p:nvGrpSpPr>
      <p:grpSpPr>
        <a:xfrm>
          <a:off x="0" y="0"/>
          <a:ext cx="0" cy="0"/>
          <a:chOff x="0" y="0"/>
          <a:chExt cx="0" cy="0"/>
        </a:xfrm>
      </p:grpSpPr>
      <p:sp>
        <p:nvSpPr>
          <p:cNvPr id="2718" name="Google Shape;2718;p4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9" name="Google Shape;2719;p42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0" name="Google Shape;2720;p42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1" name="Google Shape;2721;p4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2" name="Google Shape;2722;p4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3" name="Google Shape;2723;p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724" name="Shape 2724"/>
        <p:cNvGrpSpPr/>
        <p:nvPr/>
      </p:nvGrpSpPr>
      <p:grpSpPr>
        <a:xfrm>
          <a:off x="0" y="0"/>
          <a:ext cx="0" cy="0"/>
          <a:chOff x="0" y="0"/>
          <a:chExt cx="0" cy="0"/>
        </a:xfrm>
      </p:grpSpPr>
      <p:sp>
        <p:nvSpPr>
          <p:cNvPr id="2725" name="Google Shape;2725;p42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26" name="Google Shape;2726;p42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7" name="Google Shape;2727;p42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8" name="Google Shape;2728;p42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9" name="Google Shape;2729;p42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30" name="Google Shape;2730;p4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1" name="Google Shape;2731;p4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2" name="Google Shape;2732;p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733" name="Shape 2733"/>
        <p:cNvGrpSpPr/>
        <p:nvPr/>
      </p:nvGrpSpPr>
      <p:grpSpPr>
        <a:xfrm>
          <a:off x="0" y="0"/>
          <a:ext cx="0" cy="0"/>
          <a:chOff x="0" y="0"/>
          <a:chExt cx="0" cy="0"/>
        </a:xfrm>
      </p:grpSpPr>
      <p:sp>
        <p:nvSpPr>
          <p:cNvPr id="2734" name="Google Shape;2734;p4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35" name="Google Shape;2735;p4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6" name="Google Shape;2736;p4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7" name="Google Shape;2737;p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0" name="Shape 450"/>
        <p:cNvGrpSpPr/>
        <p:nvPr/>
      </p:nvGrpSpPr>
      <p:grpSpPr>
        <a:xfrm>
          <a:off x="0" y="0"/>
          <a:ext cx="0" cy="0"/>
          <a:chOff x="0" y="0"/>
          <a:chExt cx="0" cy="0"/>
        </a:xfrm>
      </p:grpSpPr>
      <p:sp>
        <p:nvSpPr>
          <p:cNvPr id="451" name="Google Shape;451;p4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 name="Google Shape;452;p4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dk1"/>
              </a:buClr>
              <a:buSzPts val="2000"/>
              <a:buFont typeface="Comic Sans MS"/>
              <a:buNone/>
              <a:defRPr sz="2000"/>
            </a:lvl2pPr>
            <a:lvl3pPr indent="-228600" lvl="2" marL="1371600" algn="l">
              <a:spcBef>
                <a:spcPts val="360"/>
              </a:spcBef>
              <a:spcAft>
                <a:spcPts val="0"/>
              </a:spcAft>
              <a:buClr>
                <a:schemeClr val="dk1"/>
              </a:buClr>
              <a:buSzPts val="1800"/>
              <a:buFont typeface="Comic Sans MS"/>
              <a:buNone/>
              <a:defRPr sz="1800"/>
            </a:lvl3pPr>
            <a:lvl4pPr indent="-228600" lvl="3" marL="1828800" algn="l">
              <a:spcBef>
                <a:spcPts val="320"/>
              </a:spcBef>
              <a:spcAft>
                <a:spcPts val="0"/>
              </a:spcAft>
              <a:buClr>
                <a:schemeClr val="dk1"/>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3" name="Google Shape;453;p43"/>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 name="Google Shape;454;p43"/>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 name="Google Shape;455;p43"/>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738" name="Shape 2738"/>
        <p:cNvGrpSpPr/>
        <p:nvPr/>
      </p:nvGrpSpPr>
      <p:grpSpPr>
        <a:xfrm>
          <a:off x="0" y="0"/>
          <a:ext cx="0" cy="0"/>
          <a:chOff x="0" y="0"/>
          <a:chExt cx="0" cy="0"/>
        </a:xfrm>
      </p:grpSpPr>
      <p:sp>
        <p:nvSpPr>
          <p:cNvPr id="2739" name="Google Shape;2739;p4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0" name="Google Shape;2740;p4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1" name="Google Shape;2741;p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742" name="Shape 2742"/>
        <p:cNvGrpSpPr/>
        <p:nvPr/>
      </p:nvGrpSpPr>
      <p:grpSpPr>
        <a:xfrm>
          <a:off x="0" y="0"/>
          <a:ext cx="0" cy="0"/>
          <a:chOff x="0" y="0"/>
          <a:chExt cx="0" cy="0"/>
        </a:xfrm>
      </p:grpSpPr>
      <p:sp>
        <p:nvSpPr>
          <p:cNvPr id="2743" name="Google Shape;2743;p4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44" name="Google Shape;2744;p42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745" name="Google Shape;2745;p42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46" name="Google Shape;2746;p4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7" name="Google Shape;2747;p4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8" name="Google Shape;2748;p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749" name="Shape 2749"/>
        <p:cNvGrpSpPr/>
        <p:nvPr/>
      </p:nvGrpSpPr>
      <p:grpSpPr>
        <a:xfrm>
          <a:off x="0" y="0"/>
          <a:ext cx="0" cy="0"/>
          <a:chOff x="0" y="0"/>
          <a:chExt cx="0" cy="0"/>
        </a:xfrm>
      </p:grpSpPr>
      <p:sp>
        <p:nvSpPr>
          <p:cNvPr id="2750" name="Google Shape;2750;p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1" name="Google Shape;2751;p427"/>
          <p:cNvSpPr/>
          <p:nvPr>
            <p:ph idx="2" type="pic"/>
          </p:nvPr>
        </p:nvSpPr>
        <p:spPr>
          <a:xfrm>
            <a:off x="3887788" y="987425"/>
            <a:ext cx="4629150" cy="4873625"/>
          </a:xfrm>
          <a:prstGeom prst="rect">
            <a:avLst/>
          </a:prstGeom>
          <a:noFill/>
          <a:ln>
            <a:noFill/>
          </a:ln>
        </p:spPr>
      </p:sp>
      <p:sp>
        <p:nvSpPr>
          <p:cNvPr id="2752" name="Google Shape;2752;p42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53" name="Google Shape;2753;p4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4" name="Google Shape;2754;p4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5" name="Google Shape;2755;p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756" name="Shape 2756"/>
        <p:cNvGrpSpPr/>
        <p:nvPr/>
      </p:nvGrpSpPr>
      <p:grpSpPr>
        <a:xfrm>
          <a:off x="0" y="0"/>
          <a:ext cx="0" cy="0"/>
          <a:chOff x="0" y="0"/>
          <a:chExt cx="0" cy="0"/>
        </a:xfrm>
      </p:grpSpPr>
      <p:sp>
        <p:nvSpPr>
          <p:cNvPr id="2757" name="Google Shape;2757;p4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8" name="Google Shape;2758;p42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59" name="Google Shape;2759;p4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0" name="Google Shape;2760;p4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1" name="Google Shape;2761;p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762" name="Shape 2762"/>
        <p:cNvGrpSpPr/>
        <p:nvPr/>
      </p:nvGrpSpPr>
      <p:grpSpPr>
        <a:xfrm>
          <a:off x="0" y="0"/>
          <a:ext cx="0" cy="0"/>
          <a:chOff x="0" y="0"/>
          <a:chExt cx="0" cy="0"/>
        </a:xfrm>
      </p:grpSpPr>
      <p:sp>
        <p:nvSpPr>
          <p:cNvPr id="2763" name="Google Shape;2763;p429"/>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64" name="Google Shape;2764;p429"/>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65" name="Google Shape;2765;p4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6" name="Google Shape;2766;p4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7" name="Google Shape;2767;p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768" name="Shape 2768"/>
        <p:cNvGrpSpPr/>
        <p:nvPr/>
      </p:nvGrpSpPr>
      <p:grpSpPr>
        <a:xfrm>
          <a:off x="0" y="0"/>
          <a:ext cx="0" cy="0"/>
          <a:chOff x="0" y="0"/>
          <a:chExt cx="0" cy="0"/>
        </a:xfrm>
      </p:grpSpPr>
      <p:sp>
        <p:nvSpPr>
          <p:cNvPr id="2769" name="Google Shape;2769;p430"/>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70" name="Google Shape;2770;p4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1" name="Google Shape;2771;p4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2" name="Google Shape;2772;p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2785" name="Shape 2785"/>
        <p:cNvGrpSpPr/>
        <p:nvPr/>
      </p:nvGrpSpPr>
      <p:grpSpPr>
        <a:xfrm>
          <a:off x="0" y="0"/>
          <a:ext cx="0" cy="0"/>
          <a:chOff x="0" y="0"/>
          <a:chExt cx="0" cy="0"/>
        </a:xfrm>
      </p:grpSpPr>
      <p:sp>
        <p:nvSpPr>
          <p:cNvPr id="2786" name="Google Shape;2786;p43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87" name="Google Shape;2787;p432"/>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788" name="Google Shape;2788;p432"/>
          <p:cNvSpPr/>
          <p:nvPr>
            <p:ph idx="2" type="clipArt"/>
          </p:nvPr>
        </p:nvSpPr>
        <p:spPr>
          <a:xfrm>
            <a:off x="4343400" y="1447800"/>
            <a:ext cx="3810000" cy="4114800"/>
          </a:xfrm>
          <a:prstGeom prst="rect">
            <a:avLst/>
          </a:prstGeom>
          <a:noFill/>
          <a:ln>
            <a:noFill/>
          </a:ln>
        </p:spPr>
      </p:sp>
      <p:sp>
        <p:nvSpPr>
          <p:cNvPr id="2789" name="Google Shape;2789;p43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0" name="Google Shape;2790;p43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1" name="Google Shape;2791;p43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792" name="Shape 2792"/>
        <p:cNvGrpSpPr/>
        <p:nvPr/>
      </p:nvGrpSpPr>
      <p:grpSpPr>
        <a:xfrm>
          <a:off x="0" y="0"/>
          <a:ext cx="0" cy="0"/>
          <a:chOff x="0" y="0"/>
          <a:chExt cx="0" cy="0"/>
        </a:xfrm>
      </p:grpSpPr>
      <p:sp>
        <p:nvSpPr>
          <p:cNvPr id="2793" name="Google Shape;2793;p433"/>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94" name="Google Shape;2794;p433"/>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lnSpc>
                <a:spcPct val="95000"/>
              </a:lnSpc>
              <a:spcBef>
                <a:spcPts val="3000"/>
              </a:spcBef>
              <a:spcAft>
                <a:spcPts val="0"/>
              </a:spcAft>
              <a:buSzPts val="1560"/>
              <a:buNone/>
              <a:defRPr sz="2400"/>
            </a:lvl1pPr>
            <a:lvl2pPr lvl="1" algn="ctr">
              <a:lnSpc>
                <a:spcPct val="95000"/>
              </a:lnSpc>
              <a:spcBef>
                <a:spcPts val="1000"/>
              </a:spcBef>
              <a:spcAft>
                <a:spcPts val="0"/>
              </a:spcAft>
              <a:buSzPts val="2400"/>
              <a:buFont typeface="Arial"/>
              <a:buNone/>
              <a:defRPr sz="2000"/>
            </a:lvl2pPr>
            <a:lvl3pPr lvl="2" algn="ctr">
              <a:lnSpc>
                <a:spcPct val="95000"/>
              </a:lnSpc>
              <a:spcBef>
                <a:spcPts val="630"/>
              </a:spcBef>
              <a:spcAft>
                <a:spcPts val="0"/>
              </a:spcAft>
              <a:buSzPts val="1800"/>
              <a:buFont typeface="Arial"/>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795" name="Google Shape;2795;p43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6" name="Google Shape;2796;p43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7" name="Google Shape;2797;p43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98" name="Shape 2798"/>
        <p:cNvGrpSpPr/>
        <p:nvPr/>
      </p:nvGrpSpPr>
      <p:grpSpPr>
        <a:xfrm>
          <a:off x="0" y="0"/>
          <a:ext cx="0" cy="0"/>
          <a:chOff x="0" y="0"/>
          <a:chExt cx="0" cy="0"/>
        </a:xfrm>
      </p:grpSpPr>
      <p:sp>
        <p:nvSpPr>
          <p:cNvPr id="2799" name="Google Shape;2799;p43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0" name="Google Shape;2800;p434"/>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01" name="Google Shape;2801;p43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2" name="Google Shape;2802;p43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3" name="Google Shape;2803;p43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804" name="Shape 2804"/>
        <p:cNvGrpSpPr/>
        <p:nvPr/>
      </p:nvGrpSpPr>
      <p:grpSpPr>
        <a:xfrm>
          <a:off x="0" y="0"/>
          <a:ext cx="0" cy="0"/>
          <a:chOff x="0" y="0"/>
          <a:chExt cx="0" cy="0"/>
        </a:xfrm>
      </p:grpSpPr>
      <p:sp>
        <p:nvSpPr>
          <p:cNvPr id="2805" name="Google Shape;2805;p435"/>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6" name="Google Shape;2806;p435"/>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3000"/>
              </a:spcBef>
              <a:spcAft>
                <a:spcPts val="0"/>
              </a:spcAft>
              <a:buSzPts val="1560"/>
              <a:buNone/>
              <a:defRPr sz="2400"/>
            </a:lvl1pPr>
            <a:lvl2pPr indent="-228600" lvl="1" marL="914400" algn="l">
              <a:lnSpc>
                <a:spcPct val="95000"/>
              </a:lnSpc>
              <a:spcBef>
                <a:spcPts val="1000"/>
              </a:spcBef>
              <a:spcAft>
                <a:spcPts val="0"/>
              </a:spcAft>
              <a:buSzPts val="2400"/>
              <a:buFont typeface="Arial"/>
              <a:buNone/>
              <a:defRPr sz="2000"/>
            </a:lvl2pPr>
            <a:lvl3pPr indent="-228600" lvl="2" marL="1371600" algn="l">
              <a:lnSpc>
                <a:spcPct val="95000"/>
              </a:lnSpc>
              <a:spcBef>
                <a:spcPts val="630"/>
              </a:spcBef>
              <a:spcAft>
                <a:spcPts val="0"/>
              </a:spcAft>
              <a:buSzPts val="1800"/>
              <a:buFont typeface="Arial"/>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807" name="Google Shape;2807;p435"/>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8" name="Google Shape;2808;p435"/>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9" name="Google Shape;2809;p435"/>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 name="Shape 33"/>
        <p:cNvGrpSpPr/>
        <p:nvPr/>
      </p:nvGrpSpPr>
      <p:grpSpPr>
        <a:xfrm>
          <a:off x="0" y="0"/>
          <a:ext cx="0" cy="0"/>
          <a:chOff x="0" y="0"/>
          <a:chExt cx="0" cy="0"/>
        </a:xfrm>
      </p:grpSpPr>
      <p:sp>
        <p:nvSpPr>
          <p:cNvPr id="34" name="Google Shape;34;p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 name="Google Shape;35;p5"/>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6" name="Google Shape;36;p5"/>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7" name="Google Shape;37;p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6" name="Shape 456"/>
        <p:cNvGrpSpPr/>
        <p:nvPr/>
      </p:nvGrpSpPr>
      <p:grpSpPr>
        <a:xfrm>
          <a:off x="0" y="0"/>
          <a:ext cx="0" cy="0"/>
          <a:chOff x="0" y="0"/>
          <a:chExt cx="0" cy="0"/>
        </a:xfrm>
      </p:grpSpPr>
      <p:sp>
        <p:nvSpPr>
          <p:cNvPr id="457" name="Google Shape;457;p44"/>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8" name="Google Shape;458;p4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9" name="Google Shape;459;p4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0" name="Google Shape;460;p4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1" name="Google Shape;461;p4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 name="Google Shape;462;p44"/>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 name="Google Shape;463;p44"/>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 name="Google Shape;464;p44"/>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810" name="Shape 2810"/>
        <p:cNvGrpSpPr/>
        <p:nvPr/>
      </p:nvGrpSpPr>
      <p:grpSpPr>
        <a:xfrm>
          <a:off x="0" y="0"/>
          <a:ext cx="0" cy="0"/>
          <a:chOff x="0" y="0"/>
          <a:chExt cx="0" cy="0"/>
        </a:xfrm>
      </p:grpSpPr>
      <p:sp>
        <p:nvSpPr>
          <p:cNvPr id="2811" name="Google Shape;2811;p436"/>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2" name="Google Shape;2812;p436"/>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3" name="Google Shape;2813;p436"/>
          <p:cNvSpPr txBox="1"/>
          <p:nvPr>
            <p:ph idx="2" type="body"/>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4" name="Google Shape;2814;p436"/>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5" name="Google Shape;2815;p436"/>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6" name="Google Shape;2816;p436"/>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817" name="Shape 2817"/>
        <p:cNvGrpSpPr/>
        <p:nvPr/>
      </p:nvGrpSpPr>
      <p:grpSpPr>
        <a:xfrm>
          <a:off x="0" y="0"/>
          <a:ext cx="0" cy="0"/>
          <a:chOff x="0" y="0"/>
          <a:chExt cx="0" cy="0"/>
        </a:xfrm>
      </p:grpSpPr>
      <p:sp>
        <p:nvSpPr>
          <p:cNvPr id="2818" name="Google Shape;2818;p437"/>
          <p:cNvSpPr txBox="1"/>
          <p:nvPr>
            <p:ph type="title"/>
          </p:nvPr>
        </p:nvSpPr>
        <p:spPr>
          <a:xfrm>
            <a:off x="630238" y="365125"/>
            <a:ext cx="7886700" cy="1325563"/>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9" name="Google Shape;2819;p437"/>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0" name="Google Shape;2820;p437"/>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1" name="Google Shape;2821;p437"/>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2" name="Google Shape;2822;p437"/>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3" name="Google Shape;2823;p437"/>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4" name="Google Shape;2824;p437"/>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5" name="Google Shape;2825;p437"/>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826" name="Shape 2826"/>
        <p:cNvGrpSpPr/>
        <p:nvPr/>
      </p:nvGrpSpPr>
      <p:grpSpPr>
        <a:xfrm>
          <a:off x="0" y="0"/>
          <a:ext cx="0" cy="0"/>
          <a:chOff x="0" y="0"/>
          <a:chExt cx="0" cy="0"/>
        </a:xfrm>
      </p:grpSpPr>
      <p:sp>
        <p:nvSpPr>
          <p:cNvPr id="2827" name="Google Shape;2827;p438"/>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28" name="Google Shape;2828;p438"/>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9" name="Google Shape;2829;p438"/>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0" name="Google Shape;2830;p438"/>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831" name="Shape 2831"/>
        <p:cNvGrpSpPr/>
        <p:nvPr/>
      </p:nvGrpSpPr>
      <p:grpSpPr>
        <a:xfrm>
          <a:off x="0" y="0"/>
          <a:ext cx="0" cy="0"/>
          <a:chOff x="0" y="0"/>
          <a:chExt cx="0" cy="0"/>
        </a:xfrm>
      </p:grpSpPr>
      <p:sp>
        <p:nvSpPr>
          <p:cNvPr id="2832" name="Google Shape;2832;p439"/>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3" name="Google Shape;2833;p439"/>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4" name="Google Shape;2834;p439"/>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835" name="Shape 2835"/>
        <p:cNvGrpSpPr/>
        <p:nvPr/>
      </p:nvGrpSpPr>
      <p:grpSpPr>
        <a:xfrm>
          <a:off x="0" y="0"/>
          <a:ext cx="0" cy="0"/>
          <a:chOff x="0" y="0"/>
          <a:chExt cx="0" cy="0"/>
        </a:xfrm>
      </p:grpSpPr>
      <p:sp>
        <p:nvSpPr>
          <p:cNvPr id="2836" name="Google Shape;2836;p440"/>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37" name="Google Shape;2837;p440"/>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60680" lvl="0" marL="457200" algn="l">
              <a:lnSpc>
                <a:spcPct val="95000"/>
              </a:lnSpc>
              <a:spcBef>
                <a:spcPts val="4000"/>
              </a:spcBef>
              <a:spcAft>
                <a:spcPts val="0"/>
              </a:spcAft>
              <a:buSzPts val="2080"/>
              <a:buChar char="●"/>
              <a:defRPr sz="3200"/>
            </a:lvl1pPr>
            <a:lvl2pPr indent="-441960" lvl="1" marL="914400" algn="l">
              <a:lnSpc>
                <a:spcPct val="95000"/>
              </a:lnSpc>
              <a:spcBef>
                <a:spcPts val="1400"/>
              </a:spcBef>
              <a:spcAft>
                <a:spcPts val="0"/>
              </a:spcAft>
              <a:buSzPts val="3360"/>
              <a:buFont typeface="Arial"/>
              <a:buChar char="•"/>
              <a:defRPr sz="2800"/>
            </a:lvl2pPr>
            <a:lvl3pPr indent="-381000" lvl="2" marL="1371600" algn="l">
              <a:lnSpc>
                <a:spcPct val="95000"/>
              </a:lnSpc>
              <a:spcBef>
                <a:spcPts val="840"/>
              </a:spcBef>
              <a:spcAft>
                <a:spcPts val="0"/>
              </a:spcAft>
              <a:buSzPts val="2400"/>
              <a:buFont typeface="Arial"/>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838" name="Google Shape;2838;p440"/>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39" name="Google Shape;2839;p440"/>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0" name="Google Shape;2840;p440"/>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1" name="Google Shape;2841;p440"/>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842" name="Shape 2842"/>
        <p:cNvGrpSpPr/>
        <p:nvPr/>
      </p:nvGrpSpPr>
      <p:grpSpPr>
        <a:xfrm>
          <a:off x="0" y="0"/>
          <a:ext cx="0" cy="0"/>
          <a:chOff x="0" y="0"/>
          <a:chExt cx="0" cy="0"/>
        </a:xfrm>
      </p:grpSpPr>
      <p:sp>
        <p:nvSpPr>
          <p:cNvPr id="2843" name="Google Shape;2843;p441"/>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44" name="Google Shape;2844;p441"/>
          <p:cNvSpPr/>
          <p:nvPr>
            <p:ph idx="2" type="pic"/>
          </p:nvPr>
        </p:nvSpPr>
        <p:spPr>
          <a:xfrm>
            <a:off x="3887788" y="987425"/>
            <a:ext cx="4629150" cy="4873625"/>
          </a:xfrm>
          <a:prstGeom prst="rect">
            <a:avLst/>
          </a:prstGeom>
          <a:noFill/>
          <a:ln>
            <a:noFill/>
          </a:ln>
        </p:spPr>
      </p:sp>
      <p:sp>
        <p:nvSpPr>
          <p:cNvPr id="2845" name="Google Shape;2845;p441"/>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46" name="Google Shape;2846;p44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7" name="Google Shape;2847;p44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8" name="Google Shape;2848;p44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849" name="Shape 2849"/>
        <p:cNvGrpSpPr/>
        <p:nvPr/>
      </p:nvGrpSpPr>
      <p:grpSpPr>
        <a:xfrm>
          <a:off x="0" y="0"/>
          <a:ext cx="0" cy="0"/>
          <a:chOff x="0" y="0"/>
          <a:chExt cx="0" cy="0"/>
        </a:xfrm>
      </p:grpSpPr>
      <p:sp>
        <p:nvSpPr>
          <p:cNvPr id="2850" name="Google Shape;2850;p44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1" name="Google Shape;2851;p442"/>
          <p:cNvSpPr txBox="1"/>
          <p:nvPr>
            <p:ph idx="1" type="body"/>
          </p:nvPr>
        </p:nvSpPr>
        <p:spPr>
          <a:xfrm rot="5400000">
            <a:off x="2209800" y="-381000"/>
            <a:ext cx="4114800" cy="77724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2" name="Google Shape;2852;p44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3" name="Google Shape;2853;p44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4" name="Google Shape;2854;p44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855" name="Shape 2855"/>
        <p:cNvGrpSpPr/>
        <p:nvPr/>
      </p:nvGrpSpPr>
      <p:grpSpPr>
        <a:xfrm>
          <a:off x="0" y="0"/>
          <a:ext cx="0" cy="0"/>
          <a:chOff x="0" y="0"/>
          <a:chExt cx="0" cy="0"/>
        </a:xfrm>
      </p:grpSpPr>
      <p:sp>
        <p:nvSpPr>
          <p:cNvPr id="2856" name="Google Shape;2856;p443"/>
          <p:cNvSpPr txBox="1"/>
          <p:nvPr>
            <p:ph type="title"/>
          </p:nvPr>
        </p:nvSpPr>
        <p:spPr>
          <a:xfrm rot="5400000">
            <a:off x="4705350" y="2114550"/>
            <a:ext cx="4953000" cy="19431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7" name="Google Shape;2857;p443"/>
          <p:cNvSpPr txBox="1"/>
          <p:nvPr>
            <p:ph idx="1" type="body"/>
          </p:nvPr>
        </p:nvSpPr>
        <p:spPr>
          <a:xfrm rot="5400000">
            <a:off x="742950" y="247650"/>
            <a:ext cx="4953000" cy="56769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8" name="Google Shape;2858;p44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9" name="Google Shape;2859;p44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0" name="Google Shape;2860;p44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图表" type="txAndChart">
  <p:cSld name="TEXT_AND_CHART">
    <p:spTree>
      <p:nvGrpSpPr>
        <p:cNvPr id="2861" name="Shape 2861"/>
        <p:cNvGrpSpPr/>
        <p:nvPr/>
      </p:nvGrpSpPr>
      <p:grpSpPr>
        <a:xfrm>
          <a:off x="0" y="0"/>
          <a:ext cx="0" cy="0"/>
          <a:chOff x="0" y="0"/>
          <a:chExt cx="0" cy="0"/>
        </a:xfrm>
      </p:grpSpPr>
      <p:sp>
        <p:nvSpPr>
          <p:cNvPr id="2862" name="Google Shape;2862;p44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63" name="Google Shape;2863;p444"/>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64" name="Google Shape;2864;p444"/>
          <p:cNvSpPr/>
          <p:nvPr>
            <p:ph idx="2" type="chart"/>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lvl="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lvl="1"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lvl="2"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lvl="3"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lvl="4"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865" name="Google Shape;2865;p44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6" name="Google Shape;2866;p44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7" name="Google Shape;2867;p44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p:spTree>
      <p:nvGrpSpPr>
        <p:cNvPr id="2870" name="Shape 2870"/>
        <p:cNvGrpSpPr/>
        <p:nvPr/>
      </p:nvGrpSpPr>
      <p:grpSpPr>
        <a:xfrm>
          <a:off x="0" y="0"/>
          <a:ext cx="0" cy="0"/>
          <a:chOff x="0" y="0"/>
          <a:chExt cx="0" cy="0"/>
        </a:xfrm>
      </p:grpSpPr>
      <p:sp>
        <p:nvSpPr>
          <p:cNvPr id="2871" name="Google Shape;2871;p446"/>
          <p:cNvSpPr/>
          <p:nvPr/>
        </p:nvSpPr>
        <p:spPr>
          <a:xfrm>
            <a:off x="0" y="0"/>
            <a:ext cx="9147175" cy="54864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2872" name="Google Shape;2872;p446"/>
          <p:cNvPicPr preferRelativeResize="0"/>
          <p:nvPr/>
        </p:nvPicPr>
        <p:blipFill rotWithShape="1">
          <a:blip r:embed="rId2">
            <a:alphaModFix/>
          </a:blip>
          <a:srcRect b="0" l="0" r="0" t="0"/>
          <a:stretch/>
        </p:blipFill>
        <p:spPr>
          <a:xfrm>
            <a:off x="228600" y="5715000"/>
            <a:ext cx="6137275" cy="895350"/>
          </a:xfrm>
          <a:prstGeom prst="rect">
            <a:avLst/>
          </a:prstGeom>
          <a:noFill/>
          <a:ln>
            <a:noFill/>
          </a:ln>
        </p:spPr>
      </p:pic>
      <p:sp>
        <p:nvSpPr>
          <p:cNvPr id="2873" name="Google Shape;2873;p446"/>
          <p:cNvSpPr txBox="1"/>
          <p:nvPr>
            <p:ph idx="1" type="subTitle"/>
          </p:nvPr>
        </p:nvSpPr>
        <p:spPr>
          <a:xfrm>
            <a:off x="410190" y="266700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F2F2F2"/>
              </a:buClr>
              <a:buSzPts val="2400"/>
              <a:buFont typeface="Arial"/>
              <a:buNone/>
              <a:defRPr b="0" i="0" sz="2400" u="none" cap="none" strike="noStrike">
                <a:solidFill>
                  <a:srgbClr val="F2F2F2"/>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74" name="Google Shape;2874;p446"/>
          <p:cNvSpPr txBox="1"/>
          <p:nvPr>
            <p:ph idx="2" type="body"/>
          </p:nvPr>
        </p:nvSpPr>
        <p:spPr>
          <a:xfrm>
            <a:off x="1650998" y="479009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r">
              <a:spcBef>
                <a:spcPts val="440"/>
              </a:spcBef>
              <a:spcAft>
                <a:spcPts val="0"/>
              </a:spcAft>
              <a:buClr>
                <a:srgbClr val="FFFFFF"/>
              </a:buClr>
              <a:buSzPts val="2200"/>
              <a:buFont typeface="Arial"/>
              <a:buNone/>
              <a:defRPr b="0" i="0" sz="2200" u="none" cap="none" strike="noStrike">
                <a:solidFill>
                  <a:srgbClr val="FFFFFF"/>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75" name="Google Shape;2875;p446"/>
          <p:cNvSpPr txBox="1"/>
          <p:nvPr>
            <p:ph type="title"/>
          </p:nvPr>
        </p:nvSpPr>
        <p:spPr>
          <a:xfrm>
            <a:off x="381000" y="200460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F2F2F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5" name="Shape 465"/>
        <p:cNvGrpSpPr/>
        <p:nvPr/>
      </p:nvGrpSpPr>
      <p:grpSpPr>
        <a:xfrm>
          <a:off x="0" y="0"/>
          <a:ext cx="0" cy="0"/>
          <a:chOff x="0" y="0"/>
          <a:chExt cx="0" cy="0"/>
        </a:xfrm>
      </p:grpSpPr>
      <p:sp>
        <p:nvSpPr>
          <p:cNvPr id="466" name="Google Shape;466;p45"/>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7" name="Google Shape;467;p45"/>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8" name="Google Shape;468;p45"/>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9" name="Google Shape;469;p45"/>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2876" name="Shape 2876"/>
        <p:cNvGrpSpPr/>
        <p:nvPr/>
      </p:nvGrpSpPr>
      <p:grpSpPr>
        <a:xfrm>
          <a:off x="0" y="0"/>
          <a:ext cx="0" cy="0"/>
          <a:chOff x="0" y="0"/>
          <a:chExt cx="0" cy="0"/>
        </a:xfrm>
      </p:grpSpPr>
      <p:sp>
        <p:nvSpPr>
          <p:cNvPr id="2877" name="Google Shape;2877;p447"/>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78" name="Google Shape;2878;p447"/>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79" name="Google Shape;2879;p447"/>
          <p:cNvPicPr preferRelativeResize="0"/>
          <p:nvPr/>
        </p:nvPicPr>
        <p:blipFill rotWithShape="1">
          <a:blip r:embed="rId2">
            <a:alphaModFix/>
          </a:blip>
          <a:srcRect b="0" l="0" r="0" t="0"/>
          <a:stretch/>
        </p:blipFill>
        <p:spPr>
          <a:xfrm>
            <a:off x="4645025" y="6221413"/>
            <a:ext cx="4422775" cy="646112"/>
          </a:xfrm>
          <a:prstGeom prst="rect">
            <a:avLst/>
          </a:prstGeom>
          <a:noFill/>
          <a:ln>
            <a:noFill/>
          </a:ln>
        </p:spPr>
      </p:pic>
      <p:sp>
        <p:nvSpPr>
          <p:cNvPr id="2880" name="Google Shape;2880;p447"/>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p:cSld name="1_Title">
    <p:spTree>
      <p:nvGrpSpPr>
        <p:cNvPr id="2881" name="Shape 2881"/>
        <p:cNvGrpSpPr/>
        <p:nvPr/>
      </p:nvGrpSpPr>
      <p:grpSpPr>
        <a:xfrm>
          <a:off x="0" y="0"/>
          <a:ext cx="0" cy="0"/>
          <a:chOff x="0" y="0"/>
          <a:chExt cx="0" cy="0"/>
        </a:xfrm>
      </p:grpSpPr>
      <p:sp>
        <p:nvSpPr>
          <p:cNvPr id="2882" name="Google Shape;2882;p448"/>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83" name="Google Shape;2883;p448"/>
          <p:cNvSpPr/>
          <p:nvPr/>
        </p:nvSpPr>
        <p:spPr>
          <a:xfrm>
            <a:off x="0" y="6535738"/>
            <a:ext cx="9167813" cy="3222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84" name="Google Shape;2884;p448"/>
          <p:cNvPicPr preferRelativeResize="0"/>
          <p:nvPr/>
        </p:nvPicPr>
        <p:blipFill rotWithShape="1">
          <a:blip r:embed="rId2">
            <a:alphaModFix/>
          </a:blip>
          <a:srcRect b="0" l="0" r="0" t="0"/>
          <a:stretch/>
        </p:blipFill>
        <p:spPr>
          <a:xfrm>
            <a:off x="76200" y="341313"/>
            <a:ext cx="6137275" cy="895350"/>
          </a:xfrm>
          <a:prstGeom prst="rect">
            <a:avLst/>
          </a:prstGeom>
          <a:noFill/>
          <a:ln>
            <a:noFill/>
          </a:ln>
        </p:spPr>
      </p:pic>
      <p:sp>
        <p:nvSpPr>
          <p:cNvPr id="2885" name="Google Shape;2885;p448"/>
          <p:cNvSpPr txBox="1"/>
          <p:nvPr>
            <p:ph idx="1" type="subTitle"/>
          </p:nvPr>
        </p:nvSpPr>
        <p:spPr>
          <a:xfrm>
            <a:off x="410190" y="3481795"/>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595959"/>
              </a:buClr>
              <a:buSzPts val="2400"/>
              <a:buFont typeface="Arial"/>
              <a:buNone/>
              <a:defRPr b="0" i="0" sz="2400" u="none" cap="none" strike="noStrike">
                <a:solidFill>
                  <a:srgbClr val="595959"/>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86" name="Google Shape;2886;p448"/>
          <p:cNvSpPr txBox="1"/>
          <p:nvPr>
            <p:ph type="title"/>
          </p:nvPr>
        </p:nvSpPr>
        <p:spPr>
          <a:xfrm>
            <a:off x="381000" y="2819400"/>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87" name="Google Shape;2887;p448"/>
          <p:cNvSpPr txBox="1"/>
          <p:nvPr>
            <p:ph idx="2" type="body"/>
          </p:nvPr>
        </p:nvSpPr>
        <p:spPr>
          <a:xfrm>
            <a:off x="410190" y="5727923"/>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595959"/>
              </a:buClr>
              <a:buSzPts val="2200"/>
              <a:buFont typeface="Arial"/>
              <a:buNone/>
              <a:defRPr b="0" i="0" sz="2200" u="none" cap="none" strike="noStrike">
                <a:solidFill>
                  <a:srgbClr val="595959"/>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ype="obj">
  <p:cSld name="OBJECT">
    <p:spTree>
      <p:nvGrpSpPr>
        <p:cNvPr id="2888" name="Shape 2888"/>
        <p:cNvGrpSpPr/>
        <p:nvPr/>
      </p:nvGrpSpPr>
      <p:grpSpPr>
        <a:xfrm>
          <a:off x="0" y="0"/>
          <a:ext cx="0" cy="0"/>
          <a:chOff x="0" y="0"/>
          <a:chExt cx="0" cy="0"/>
        </a:xfrm>
      </p:grpSpPr>
      <p:sp>
        <p:nvSpPr>
          <p:cNvPr id="2889" name="Google Shape;2889;p449"/>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0" name="Google Shape;2890;p449"/>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1" name="Google Shape;2891;p449"/>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892" name="Google Shape;2892;p449"/>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893" name="Google Shape;2893;p449"/>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94" name="Google Shape;2894;p449"/>
          <p:cNvSpPr txBox="1"/>
          <p:nvPr>
            <p:ph idx="1" type="body"/>
          </p:nvPr>
        </p:nvSpPr>
        <p:spPr>
          <a:xfrm>
            <a:off x="533400" y="1524000"/>
            <a:ext cx="8229600" cy="4525963"/>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480"/>
              </a:spcBef>
              <a:spcAft>
                <a:spcPts val="0"/>
              </a:spcAft>
              <a:buClr>
                <a:srgbClr val="535353"/>
              </a:buClr>
              <a:buSzPts val="1920"/>
              <a:buFont typeface="Arial"/>
              <a:buChar char="•"/>
              <a:defRPr b="0" i="0" sz="2400" u="none" cap="none" strike="noStrike">
                <a:solidFill>
                  <a:srgbClr val="535353"/>
                </a:solidFill>
                <a:latin typeface="Arial"/>
                <a:ea typeface="Arial"/>
                <a:cs typeface="Arial"/>
                <a:sym typeface="Arial"/>
              </a:defRPr>
            </a:lvl1pPr>
            <a:lvl2pPr indent="-323850" lvl="1" marL="914400" marR="0" rtl="0" algn="l">
              <a:spcBef>
                <a:spcPts val="400"/>
              </a:spcBef>
              <a:spcAft>
                <a:spcPts val="0"/>
              </a:spcAft>
              <a:buClr>
                <a:srgbClr val="535353"/>
              </a:buClr>
              <a:buSzPts val="1500"/>
              <a:buFont typeface="Arial"/>
              <a:buChar char="•"/>
              <a:defRPr b="0" i="0" sz="20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95" name="Google Shape;2895;p449"/>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lank">
  <p:cSld name="Section Blank">
    <p:spTree>
      <p:nvGrpSpPr>
        <p:cNvPr id="2896" name="Shape 2896"/>
        <p:cNvGrpSpPr/>
        <p:nvPr/>
      </p:nvGrpSpPr>
      <p:grpSpPr>
        <a:xfrm>
          <a:off x="0" y="0"/>
          <a:ext cx="0" cy="0"/>
          <a:chOff x="0" y="0"/>
          <a:chExt cx="0" cy="0"/>
        </a:xfrm>
      </p:grpSpPr>
      <p:sp>
        <p:nvSpPr>
          <p:cNvPr id="2897" name="Google Shape;2897;p450"/>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8" name="Google Shape;2898;p450"/>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9" name="Google Shape;2899;p450"/>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900" name="Google Shape;2900;p450"/>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901" name="Google Shape;2901;p450"/>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902" name="Google Shape;2902;p450"/>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14" name="Shape 2914"/>
        <p:cNvGrpSpPr/>
        <p:nvPr/>
      </p:nvGrpSpPr>
      <p:grpSpPr>
        <a:xfrm>
          <a:off x="0" y="0"/>
          <a:ext cx="0" cy="0"/>
          <a:chOff x="0" y="0"/>
          <a:chExt cx="0" cy="0"/>
        </a:xfrm>
      </p:grpSpPr>
      <p:sp>
        <p:nvSpPr>
          <p:cNvPr id="2915" name="Google Shape;2915;p45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6" name="Google Shape;2916;p45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7" name="Google Shape;2917;p45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18" name="Shape 2918"/>
        <p:cNvGrpSpPr/>
        <p:nvPr/>
      </p:nvGrpSpPr>
      <p:grpSpPr>
        <a:xfrm>
          <a:off x="0" y="0"/>
          <a:ext cx="0" cy="0"/>
          <a:chOff x="0" y="0"/>
          <a:chExt cx="0" cy="0"/>
        </a:xfrm>
      </p:grpSpPr>
      <p:sp>
        <p:nvSpPr>
          <p:cNvPr id="2919" name="Google Shape;2919;p45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0" name="Google Shape;2920;p45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None/>
              <a:defRPr/>
            </a:lvl1pPr>
            <a:lvl2pPr lvl="1" algn="ctr">
              <a:spcBef>
                <a:spcPts val="560"/>
              </a:spcBef>
              <a:spcAft>
                <a:spcPts val="0"/>
              </a:spcAft>
              <a:buClr>
                <a:srgbClr val="17375E"/>
              </a:buClr>
              <a:buSzPts val="2800"/>
              <a:buNone/>
              <a:defRPr/>
            </a:lvl2pPr>
            <a:lvl3pPr lvl="2" algn="ctr">
              <a:spcBef>
                <a:spcPts val="480"/>
              </a:spcBef>
              <a:spcAft>
                <a:spcPts val="0"/>
              </a:spcAft>
              <a:buClr>
                <a:srgbClr val="4F6228"/>
              </a:buClr>
              <a:buSzPts val="2400"/>
              <a:buNone/>
              <a:defRPr/>
            </a:lvl3pPr>
            <a:lvl4pPr lvl="3" algn="ctr">
              <a:spcBef>
                <a:spcPts val="400"/>
              </a:spcBef>
              <a:spcAft>
                <a:spcPts val="0"/>
              </a:spcAft>
              <a:buClr>
                <a:srgbClr val="953735"/>
              </a:buClr>
              <a:buSzPts val="2000"/>
              <a:buNone/>
              <a:defRPr/>
            </a:lvl4pPr>
            <a:lvl5pPr lvl="4" algn="ctr">
              <a:spcBef>
                <a:spcPts val="400"/>
              </a:spcBef>
              <a:spcAft>
                <a:spcPts val="0"/>
              </a:spcAft>
              <a:buClr>
                <a:srgbClr val="604A7B"/>
              </a:buClr>
              <a:buSzPts val="2000"/>
              <a:buNone/>
              <a:defRPr/>
            </a:lvl5pPr>
            <a:lvl6pPr lvl="5" algn="ctr">
              <a:spcBef>
                <a:spcPts val="400"/>
              </a:spcBef>
              <a:spcAft>
                <a:spcPts val="0"/>
              </a:spcAft>
              <a:buClr>
                <a:srgbClr val="604A7B"/>
              </a:buClr>
              <a:buSzPts val="2000"/>
              <a:buNone/>
              <a:defRPr/>
            </a:lvl6pPr>
            <a:lvl7pPr lvl="6" algn="ctr">
              <a:spcBef>
                <a:spcPts val="400"/>
              </a:spcBef>
              <a:spcAft>
                <a:spcPts val="0"/>
              </a:spcAft>
              <a:buClr>
                <a:srgbClr val="604A7B"/>
              </a:buClr>
              <a:buSzPts val="2000"/>
              <a:buNone/>
              <a:defRPr/>
            </a:lvl7pPr>
            <a:lvl8pPr lvl="7" algn="ctr">
              <a:spcBef>
                <a:spcPts val="400"/>
              </a:spcBef>
              <a:spcAft>
                <a:spcPts val="0"/>
              </a:spcAft>
              <a:buClr>
                <a:srgbClr val="604A7B"/>
              </a:buClr>
              <a:buSzPts val="2000"/>
              <a:buNone/>
              <a:defRPr/>
            </a:lvl8pPr>
            <a:lvl9pPr lvl="8" algn="ctr">
              <a:spcBef>
                <a:spcPts val="400"/>
              </a:spcBef>
              <a:spcAft>
                <a:spcPts val="0"/>
              </a:spcAft>
              <a:buClr>
                <a:srgbClr val="604A7B"/>
              </a:buClr>
              <a:buSzPts val="2000"/>
              <a:buNone/>
              <a:defRPr/>
            </a:lvl9pPr>
          </a:lstStyle>
          <a:p/>
        </p:txBody>
      </p:sp>
      <p:sp>
        <p:nvSpPr>
          <p:cNvPr id="2921" name="Google Shape;2921;p453"/>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2" name="Google Shape;2922;p453"/>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3" name="Google Shape;2923;p453"/>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924" name="Shape 2924"/>
        <p:cNvGrpSpPr/>
        <p:nvPr/>
      </p:nvGrpSpPr>
      <p:grpSpPr>
        <a:xfrm>
          <a:off x="0" y="0"/>
          <a:ext cx="0" cy="0"/>
          <a:chOff x="0" y="0"/>
          <a:chExt cx="0" cy="0"/>
        </a:xfrm>
      </p:grpSpPr>
      <p:sp>
        <p:nvSpPr>
          <p:cNvPr id="2925" name="Google Shape;2925;p454"/>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6" name="Google Shape;2926;p454"/>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27" name="Google Shape;2927;p454"/>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8" name="Google Shape;2928;p454"/>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9" name="Google Shape;2929;p454"/>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930" name="Shape 2930"/>
        <p:cNvGrpSpPr/>
        <p:nvPr/>
      </p:nvGrpSpPr>
      <p:grpSpPr>
        <a:xfrm>
          <a:off x="0" y="0"/>
          <a:ext cx="0" cy="0"/>
          <a:chOff x="0" y="0"/>
          <a:chExt cx="0" cy="0"/>
        </a:xfrm>
      </p:grpSpPr>
      <p:sp>
        <p:nvSpPr>
          <p:cNvPr id="2931" name="Google Shape;2931;p45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2" name="Google Shape;2932;p45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None/>
              <a:defRPr sz="2000"/>
            </a:lvl1pPr>
            <a:lvl2pPr indent="-228600" lvl="1" marL="914400" algn="l">
              <a:spcBef>
                <a:spcPts val="360"/>
              </a:spcBef>
              <a:spcAft>
                <a:spcPts val="0"/>
              </a:spcAft>
              <a:buClr>
                <a:srgbClr val="17375E"/>
              </a:buClr>
              <a:buSzPts val="1800"/>
              <a:buNone/>
              <a:defRPr sz="1800"/>
            </a:lvl2pPr>
            <a:lvl3pPr indent="-228600" lvl="2" marL="1371600" algn="l">
              <a:spcBef>
                <a:spcPts val="320"/>
              </a:spcBef>
              <a:spcAft>
                <a:spcPts val="0"/>
              </a:spcAft>
              <a:buClr>
                <a:srgbClr val="4F6228"/>
              </a:buClr>
              <a:buSzPts val="1600"/>
              <a:buNone/>
              <a:defRPr sz="1600"/>
            </a:lvl3pPr>
            <a:lvl4pPr indent="-228600" lvl="3" marL="1828800" algn="l">
              <a:spcBef>
                <a:spcPts val="280"/>
              </a:spcBef>
              <a:spcAft>
                <a:spcPts val="0"/>
              </a:spcAft>
              <a:buClr>
                <a:srgbClr val="953735"/>
              </a:buClr>
              <a:buSzPts val="1400"/>
              <a:buNone/>
              <a:defRPr sz="1400"/>
            </a:lvl4pPr>
            <a:lvl5pPr indent="-228600" lvl="4" marL="2286000" algn="l">
              <a:spcBef>
                <a:spcPts val="280"/>
              </a:spcBef>
              <a:spcAft>
                <a:spcPts val="0"/>
              </a:spcAft>
              <a:buClr>
                <a:srgbClr val="604A7B"/>
              </a:buClr>
              <a:buSzPts val="1400"/>
              <a:buNone/>
              <a:defRPr sz="1400"/>
            </a:lvl5pPr>
            <a:lvl6pPr indent="-228600" lvl="5" marL="2743200" algn="l">
              <a:spcBef>
                <a:spcPts val="280"/>
              </a:spcBef>
              <a:spcAft>
                <a:spcPts val="0"/>
              </a:spcAft>
              <a:buClr>
                <a:srgbClr val="604A7B"/>
              </a:buClr>
              <a:buSzPts val="1400"/>
              <a:buNone/>
              <a:defRPr sz="1400"/>
            </a:lvl6pPr>
            <a:lvl7pPr indent="-228600" lvl="6" marL="3200400" algn="l">
              <a:spcBef>
                <a:spcPts val="280"/>
              </a:spcBef>
              <a:spcAft>
                <a:spcPts val="0"/>
              </a:spcAft>
              <a:buClr>
                <a:srgbClr val="604A7B"/>
              </a:buClr>
              <a:buSzPts val="1400"/>
              <a:buNone/>
              <a:defRPr sz="1400"/>
            </a:lvl7pPr>
            <a:lvl8pPr indent="-228600" lvl="7" marL="3657600" algn="l">
              <a:spcBef>
                <a:spcPts val="280"/>
              </a:spcBef>
              <a:spcAft>
                <a:spcPts val="0"/>
              </a:spcAft>
              <a:buClr>
                <a:srgbClr val="604A7B"/>
              </a:buClr>
              <a:buSzPts val="1400"/>
              <a:buNone/>
              <a:defRPr sz="1400"/>
            </a:lvl8pPr>
            <a:lvl9pPr indent="-228600" lvl="8" marL="4114800" algn="l">
              <a:spcBef>
                <a:spcPts val="280"/>
              </a:spcBef>
              <a:spcAft>
                <a:spcPts val="0"/>
              </a:spcAft>
              <a:buClr>
                <a:srgbClr val="604A7B"/>
              </a:buClr>
              <a:buSzPts val="1400"/>
              <a:buNone/>
              <a:defRPr sz="1400"/>
            </a:lvl9pPr>
          </a:lstStyle>
          <a:p/>
        </p:txBody>
      </p:sp>
      <p:sp>
        <p:nvSpPr>
          <p:cNvPr id="2933" name="Google Shape;2933;p455"/>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4" name="Google Shape;2934;p455"/>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5" name="Google Shape;2935;p455"/>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36" name="Shape 2936"/>
        <p:cNvGrpSpPr/>
        <p:nvPr/>
      </p:nvGrpSpPr>
      <p:grpSpPr>
        <a:xfrm>
          <a:off x="0" y="0"/>
          <a:ext cx="0" cy="0"/>
          <a:chOff x="0" y="0"/>
          <a:chExt cx="0" cy="0"/>
        </a:xfrm>
      </p:grpSpPr>
      <p:sp>
        <p:nvSpPr>
          <p:cNvPr id="2937" name="Google Shape;2937;p456"/>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8" name="Google Shape;2938;p456"/>
          <p:cNvSpPr txBox="1"/>
          <p:nvPr>
            <p:ph idx="1" type="body"/>
          </p:nvPr>
        </p:nvSpPr>
        <p:spPr>
          <a:xfrm>
            <a:off x="1190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39" name="Google Shape;2939;p456"/>
          <p:cNvSpPr txBox="1"/>
          <p:nvPr>
            <p:ph idx="2" type="body"/>
          </p:nvPr>
        </p:nvSpPr>
        <p:spPr>
          <a:xfrm>
            <a:off x="46529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40" name="Google Shape;2940;p456"/>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1" name="Google Shape;2941;p456"/>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2" name="Google Shape;2942;p456"/>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943" name="Shape 2943"/>
        <p:cNvGrpSpPr/>
        <p:nvPr/>
      </p:nvGrpSpPr>
      <p:grpSpPr>
        <a:xfrm>
          <a:off x="0" y="0"/>
          <a:ext cx="0" cy="0"/>
          <a:chOff x="0" y="0"/>
          <a:chExt cx="0" cy="0"/>
        </a:xfrm>
      </p:grpSpPr>
      <p:sp>
        <p:nvSpPr>
          <p:cNvPr id="2944" name="Google Shape;2944;p4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45" name="Google Shape;2945;p4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6" name="Google Shape;2946;p4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7" name="Google Shape;2947;p4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8" name="Google Shape;2948;p4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9" name="Google Shape;2949;p457"/>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0" name="Google Shape;2950;p457"/>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1" name="Google Shape;2951;p457"/>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0" name="Shape 470"/>
        <p:cNvGrpSpPr/>
        <p:nvPr/>
      </p:nvGrpSpPr>
      <p:grpSpPr>
        <a:xfrm>
          <a:off x="0" y="0"/>
          <a:ext cx="0" cy="0"/>
          <a:chOff x="0" y="0"/>
          <a:chExt cx="0" cy="0"/>
        </a:xfrm>
      </p:grpSpPr>
      <p:sp>
        <p:nvSpPr>
          <p:cNvPr id="471" name="Google Shape;471;p46"/>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2" name="Google Shape;472;p46"/>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3" name="Google Shape;473;p46"/>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52" name="Shape 2952"/>
        <p:cNvGrpSpPr/>
        <p:nvPr/>
      </p:nvGrpSpPr>
      <p:grpSpPr>
        <a:xfrm>
          <a:off x="0" y="0"/>
          <a:ext cx="0" cy="0"/>
          <a:chOff x="0" y="0"/>
          <a:chExt cx="0" cy="0"/>
        </a:xfrm>
      </p:grpSpPr>
      <p:sp>
        <p:nvSpPr>
          <p:cNvPr id="2953" name="Google Shape;2953;p458"/>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4" name="Google Shape;2954;p458"/>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5" name="Google Shape;2955;p458"/>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6" name="Google Shape;2956;p458"/>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957" name="Shape 2957"/>
        <p:cNvGrpSpPr/>
        <p:nvPr/>
      </p:nvGrpSpPr>
      <p:grpSpPr>
        <a:xfrm>
          <a:off x="0" y="0"/>
          <a:ext cx="0" cy="0"/>
          <a:chOff x="0" y="0"/>
          <a:chExt cx="0" cy="0"/>
        </a:xfrm>
      </p:grpSpPr>
      <p:sp>
        <p:nvSpPr>
          <p:cNvPr id="2958" name="Google Shape;2958;p45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9" name="Google Shape;2959;p45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rgbClr val="17375E"/>
              </a:buClr>
              <a:buSzPts val="2800"/>
              <a:buChar char="–"/>
              <a:defRPr sz="2800"/>
            </a:lvl2pPr>
            <a:lvl3pPr indent="-381000" lvl="2" marL="1371600" algn="l">
              <a:spcBef>
                <a:spcPts val="480"/>
              </a:spcBef>
              <a:spcAft>
                <a:spcPts val="0"/>
              </a:spcAft>
              <a:buClr>
                <a:srgbClr val="4F6228"/>
              </a:buClr>
              <a:buSzPts val="2400"/>
              <a:buChar char="•"/>
              <a:defRPr sz="2400"/>
            </a:lvl3pPr>
            <a:lvl4pPr indent="-355600" lvl="3" marL="1828800" algn="l">
              <a:spcBef>
                <a:spcPts val="400"/>
              </a:spcBef>
              <a:spcAft>
                <a:spcPts val="0"/>
              </a:spcAft>
              <a:buClr>
                <a:srgbClr val="953735"/>
              </a:buClr>
              <a:buSzPts val="2000"/>
              <a:buChar char="–"/>
              <a:defRPr sz="2000"/>
            </a:lvl4pPr>
            <a:lvl5pPr indent="-355600" lvl="4" marL="2286000" algn="l">
              <a:spcBef>
                <a:spcPts val="400"/>
              </a:spcBef>
              <a:spcAft>
                <a:spcPts val="0"/>
              </a:spcAft>
              <a:buClr>
                <a:srgbClr val="604A7B"/>
              </a:buClr>
              <a:buSzPts val="2000"/>
              <a:buChar char="»"/>
              <a:defRPr sz="2000"/>
            </a:lvl5pPr>
            <a:lvl6pPr indent="-355600" lvl="5" marL="2743200" algn="l">
              <a:spcBef>
                <a:spcPts val="400"/>
              </a:spcBef>
              <a:spcAft>
                <a:spcPts val="0"/>
              </a:spcAft>
              <a:buClr>
                <a:srgbClr val="604A7B"/>
              </a:buClr>
              <a:buSzPts val="2000"/>
              <a:buChar char="»"/>
              <a:defRPr sz="2000"/>
            </a:lvl6pPr>
            <a:lvl7pPr indent="-355600" lvl="6" marL="3200400" algn="l">
              <a:spcBef>
                <a:spcPts val="400"/>
              </a:spcBef>
              <a:spcAft>
                <a:spcPts val="0"/>
              </a:spcAft>
              <a:buClr>
                <a:srgbClr val="604A7B"/>
              </a:buClr>
              <a:buSzPts val="2000"/>
              <a:buChar char="»"/>
              <a:defRPr sz="2000"/>
            </a:lvl7pPr>
            <a:lvl8pPr indent="-355600" lvl="7" marL="3657600" algn="l">
              <a:spcBef>
                <a:spcPts val="400"/>
              </a:spcBef>
              <a:spcAft>
                <a:spcPts val="0"/>
              </a:spcAft>
              <a:buClr>
                <a:srgbClr val="604A7B"/>
              </a:buClr>
              <a:buSzPts val="2000"/>
              <a:buChar char="»"/>
              <a:defRPr sz="2000"/>
            </a:lvl8pPr>
            <a:lvl9pPr indent="-355600" lvl="8" marL="4114800" algn="l">
              <a:spcBef>
                <a:spcPts val="400"/>
              </a:spcBef>
              <a:spcAft>
                <a:spcPts val="0"/>
              </a:spcAft>
              <a:buClr>
                <a:srgbClr val="604A7B"/>
              </a:buClr>
              <a:buSzPts val="2000"/>
              <a:buChar char="»"/>
              <a:defRPr sz="2000"/>
            </a:lvl9pPr>
          </a:lstStyle>
          <a:p/>
        </p:txBody>
      </p:sp>
      <p:sp>
        <p:nvSpPr>
          <p:cNvPr id="2960" name="Google Shape;2960;p45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1" name="Google Shape;2961;p459"/>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2" name="Google Shape;2962;p459"/>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3" name="Google Shape;2963;p459"/>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964" name="Shape 2964"/>
        <p:cNvGrpSpPr/>
        <p:nvPr/>
      </p:nvGrpSpPr>
      <p:grpSpPr>
        <a:xfrm>
          <a:off x="0" y="0"/>
          <a:ext cx="0" cy="0"/>
          <a:chOff x="0" y="0"/>
          <a:chExt cx="0" cy="0"/>
        </a:xfrm>
      </p:grpSpPr>
      <p:sp>
        <p:nvSpPr>
          <p:cNvPr id="2965" name="Google Shape;2965;p46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66" name="Google Shape;2966;p460"/>
          <p:cNvSpPr/>
          <p:nvPr>
            <p:ph idx="2" type="pic"/>
          </p:nvPr>
        </p:nvSpPr>
        <p:spPr>
          <a:xfrm>
            <a:off x="1792288" y="612775"/>
            <a:ext cx="5486400" cy="4114800"/>
          </a:xfrm>
          <a:prstGeom prst="rect">
            <a:avLst/>
          </a:prstGeom>
          <a:noFill/>
          <a:ln>
            <a:noFill/>
          </a:ln>
        </p:spPr>
      </p:sp>
      <p:sp>
        <p:nvSpPr>
          <p:cNvPr id="2967" name="Google Shape;2967;p46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8" name="Google Shape;2968;p460"/>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9" name="Google Shape;2969;p460"/>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0" name="Google Shape;2970;p460"/>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971" name="Shape 2971"/>
        <p:cNvGrpSpPr/>
        <p:nvPr/>
      </p:nvGrpSpPr>
      <p:grpSpPr>
        <a:xfrm>
          <a:off x="0" y="0"/>
          <a:ext cx="0" cy="0"/>
          <a:chOff x="0" y="0"/>
          <a:chExt cx="0" cy="0"/>
        </a:xfrm>
      </p:grpSpPr>
      <p:sp>
        <p:nvSpPr>
          <p:cNvPr id="2972" name="Google Shape;2972;p46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3" name="Google Shape;2973;p461"/>
          <p:cNvSpPr txBox="1"/>
          <p:nvPr>
            <p:ph idx="1" type="body"/>
          </p:nvPr>
        </p:nvSpPr>
        <p:spPr>
          <a:xfrm rot="5400000">
            <a:off x="1798638" y="-688975"/>
            <a:ext cx="5556250" cy="891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74" name="Google Shape;2974;p46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5" name="Google Shape;2975;p46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6" name="Google Shape;2976;p46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977" name="Shape 2977"/>
        <p:cNvGrpSpPr/>
        <p:nvPr/>
      </p:nvGrpSpPr>
      <p:grpSpPr>
        <a:xfrm>
          <a:off x="0" y="0"/>
          <a:ext cx="0" cy="0"/>
          <a:chOff x="0" y="0"/>
          <a:chExt cx="0" cy="0"/>
        </a:xfrm>
      </p:grpSpPr>
      <p:sp>
        <p:nvSpPr>
          <p:cNvPr id="2978" name="Google Shape;2978;p462"/>
          <p:cNvSpPr txBox="1"/>
          <p:nvPr>
            <p:ph type="title"/>
          </p:nvPr>
        </p:nvSpPr>
        <p:spPr>
          <a:xfrm rot="5400000">
            <a:off x="4645026" y="2157413"/>
            <a:ext cx="6550025" cy="22288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9" name="Google Shape;2979;p462"/>
          <p:cNvSpPr txBox="1"/>
          <p:nvPr>
            <p:ph idx="1" type="body"/>
          </p:nvPr>
        </p:nvSpPr>
        <p:spPr>
          <a:xfrm rot="5400000">
            <a:off x="111125" y="4763"/>
            <a:ext cx="6550025" cy="65341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80" name="Google Shape;2980;p46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1" name="Google Shape;2981;p46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2" name="Google Shape;2982;p46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996" name="Shape 2996"/>
        <p:cNvGrpSpPr/>
        <p:nvPr/>
      </p:nvGrpSpPr>
      <p:grpSpPr>
        <a:xfrm>
          <a:off x="0" y="0"/>
          <a:ext cx="0" cy="0"/>
          <a:chOff x="0" y="0"/>
          <a:chExt cx="0" cy="0"/>
        </a:xfrm>
      </p:grpSpPr>
      <p:sp>
        <p:nvSpPr>
          <p:cNvPr id="2997" name="Google Shape;2997;p46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98" name="Google Shape;2998;p464"/>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99" name="Google Shape;2999;p46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0" name="Google Shape;3000;p46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1" name="Google Shape;3001;p46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002" name="Shape 3002"/>
        <p:cNvGrpSpPr/>
        <p:nvPr/>
      </p:nvGrpSpPr>
      <p:grpSpPr>
        <a:xfrm>
          <a:off x="0" y="0"/>
          <a:ext cx="0" cy="0"/>
          <a:chOff x="0" y="0"/>
          <a:chExt cx="0" cy="0"/>
        </a:xfrm>
      </p:grpSpPr>
      <p:sp>
        <p:nvSpPr>
          <p:cNvPr id="3003" name="Google Shape;3003;p46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4" name="Google Shape;3004;p46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None/>
              <a:defRPr sz="2400"/>
            </a:lvl1pPr>
            <a:lvl2pPr lvl="1" algn="ctr">
              <a:spcBef>
                <a:spcPts val="400"/>
              </a:spcBef>
              <a:spcAft>
                <a:spcPts val="0"/>
              </a:spcAft>
              <a:buSzPts val="2000"/>
              <a:buNone/>
              <a:defRPr sz="2000"/>
            </a:lvl2pPr>
            <a:lvl3pPr lvl="2" algn="ctr">
              <a:spcBef>
                <a:spcPts val="360"/>
              </a:spcBef>
              <a:spcAft>
                <a:spcPts val="0"/>
              </a:spcAft>
              <a:buSzPts val="1800"/>
              <a:buNone/>
              <a:defRPr sz="1800"/>
            </a:lvl3pPr>
            <a:lvl4pPr lvl="3" algn="ctr">
              <a:spcBef>
                <a:spcPts val="320"/>
              </a:spcBef>
              <a:spcAft>
                <a:spcPts val="0"/>
              </a:spcAft>
              <a:buSzPts val="1600"/>
              <a:buNone/>
              <a:defRPr sz="1600"/>
            </a:lvl4pPr>
            <a:lvl5pPr lvl="4" algn="ctr">
              <a:spcBef>
                <a:spcPts val="32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005" name="Google Shape;3005;p46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6" name="Google Shape;3006;p46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7" name="Google Shape;3007;p46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008" name="Shape 3008"/>
        <p:cNvGrpSpPr/>
        <p:nvPr/>
      </p:nvGrpSpPr>
      <p:grpSpPr>
        <a:xfrm>
          <a:off x="0" y="0"/>
          <a:ext cx="0" cy="0"/>
          <a:chOff x="0" y="0"/>
          <a:chExt cx="0" cy="0"/>
        </a:xfrm>
      </p:grpSpPr>
      <p:sp>
        <p:nvSpPr>
          <p:cNvPr id="3009" name="Google Shape;3009;p46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0" name="Google Shape;3010;p46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011" name="Google Shape;3011;p46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2" name="Google Shape;3012;p46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3" name="Google Shape;3013;p46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014" name="Shape 3014"/>
        <p:cNvGrpSpPr/>
        <p:nvPr/>
      </p:nvGrpSpPr>
      <p:grpSpPr>
        <a:xfrm>
          <a:off x="0" y="0"/>
          <a:ext cx="0" cy="0"/>
          <a:chOff x="0" y="0"/>
          <a:chExt cx="0" cy="0"/>
        </a:xfrm>
      </p:grpSpPr>
      <p:sp>
        <p:nvSpPr>
          <p:cNvPr id="3015" name="Google Shape;3015;p467"/>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6" name="Google Shape;3016;p467"/>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7" name="Google Shape;3017;p467"/>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8" name="Google Shape;3018;p46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9" name="Google Shape;3019;p46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0" name="Google Shape;3020;p46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21" name="Shape 3021"/>
        <p:cNvGrpSpPr/>
        <p:nvPr/>
      </p:nvGrpSpPr>
      <p:grpSpPr>
        <a:xfrm>
          <a:off x="0" y="0"/>
          <a:ext cx="0" cy="0"/>
          <a:chOff x="0" y="0"/>
          <a:chExt cx="0" cy="0"/>
        </a:xfrm>
      </p:grpSpPr>
      <p:sp>
        <p:nvSpPr>
          <p:cNvPr id="3022" name="Google Shape;3022;p46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3" name="Google Shape;3023;p46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4" name="Google Shape;3024;p46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5" name="Google Shape;3025;p46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6" name="Google Shape;3026;p46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7" name="Google Shape;3027;p46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8" name="Google Shape;3028;p46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9" name="Google Shape;3029;p46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4" name="Shape 474"/>
        <p:cNvGrpSpPr/>
        <p:nvPr/>
      </p:nvGrpSpPr>
      <p:grpSpPr>
        <a:xfrm>
          <a:off x="0" y="0"/>
          <a:ext cx="0" cy="0"/>
          <a:chOff x="0" y="0"/>
          <a:chExt cx="0" cy="0"/>
        </a:xfrm>
      </p:grpSpPr>
      <p:sp>
        <p:nvSpPr>
          <p:cNvPr id="475" name="Google Shape;475;p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6" name="Google Shape;476;p4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dk1"/>
              </a:buClr>
              <a:buSzPts val="2800"/>
              <a:buFont typeface="Comic Sans MS"/>
              <a:buChar char="–"/>
              <a:defRPr sz="2800"/>
            </a:lvl2pPr>
            <a:lvl3pPr indent="-381000" lvl="2" marL="1371600" algn="l">
              <a:spcBef>
                <a:spcPts val="480"/>
              </a:spcBef>
              <a:spcAft>
                <a:spcPts val="0"/>
              </a:spcAft>
              <a:buClr>
                <a:schemeClr val="dk1"/>
              </a:buClr>
              <a:buSzPts val="2400"/>
              <a:buFont typeface="Comic Sans MS"/>
              <a:buChar char="•"/>
              <a:defRPr sz="2400"/>
            </a:lvl3pPr>
            <a:lvl4pPr indent="-355600" lvl="3" marL="1828800" algn="l">
              <a:spcBef>
                <a:spcPts val="400"/>
              </a:spcBef>
              <a:spcAft>
                <a:spcPts val="0"/>
              </a:spcAft>
              <a:buClr>
                <a:schemeClr val="dk1"/>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7" name="Google Shape;477;p4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78" name="Google Shape;478;p47"/>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 name="Google Shape;479;p47"/>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 name="Google Shape;480;p47"/>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030" name="Shape 3030"/>
        <p:cNvGrpSpPr/>
        <p:nvPr/>
      </p:nvGrpSpPr>
      <p:grpSpPr>
        <a:xfrm>
          <a:off x="0" y="0"/>
          <a:ext cx="0" cy="0"/>
          <a:chOff x="0" y="0"/>
          <a:chExt cx="0" cy="0"/>
        </a:xfrm>
      </p:grpSpPr>
      <p:sp>
        <p:nvSpPr>
          <p:cNvPr id="3031" name="Google Shape;3031;p46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2" name="Google Shape;3032;p46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3" name="Google Shape;3033;p46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4" name="Google Shape;3034;p46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035" name="Shape 3035"/>
        <p:cNvGrpSpPr/>
        <p:nvPr/>
      </p:nvGrpSpPr>
      <p:grpSpPr>
        <a:xfrm>
          <a:off x="0" y="0"/>
          <a:ext cx="0" cy="0"/>
          <a:chOff x="0" y="0"/>
          <a:chExt cx="0" cy="0"/>
        </a:xfrm>
      </p:grpSpPr>
      <p:sp>
        <p:nvSpPr>
          <p:cNvPr id="3036" name="Google Shape;3036;p47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7" name="Google Shape;3037;p47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8" name="Google Shape;3038;p47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039" name="Shape 3039"/>
        <p:cNvGrpSpPr/>
        <p:nvPr/>
      </p:nvGrpSpPr>
      <p:grpSpPr>
        <a:xfrm>
          <a:off x="0" y="0"/>
          <a:ext cx="0" cy="0"/>
          <a:chOff x="0" y="0"/>
          <a:chExt cx="0" cy="0"/>
        </a:xfrm>
      </p:grpSpPr>
      <p:sp>
        <p:nvSpPr>
          <p:cNvPr id="3040" name="Google Shape;3040;p4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1" name="Google Shape;3041;p4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042" name="Google Shape;3042;p4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43" name="Google Shape;3043;p47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4" name="Google Shape;3044;p47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5" name="Google Shape;3045;p47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046" name="Shape 3046"/>
        <p:cNvGrpSpPr/>
        <p:nvPr/>
      </p:nvGrpSpPr>
      <p:grpSpPr>
        <a:xfrm>
          <a:off x="0" y="0"/>
          <a:ext cx="0" cy="0"/>
          <a:chOff x="0" y="0"/>
          <a:chExt cx="0" cy="0"/>
        </a:xfrm>
      </p:grpSpPr>
      <p:sp>
        <p:nvSpPr>
          <p:cNvPr id="3047" name="Google Shape;3047;p4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8" name="Google Shape;3048;p472"/>
          <p:cNvSpPr/>
          <p:nvPr>
            <p:ph idx="2" type="pic"/>
          </p:nvPr>
        </p:nvSpPr>
        <p:spPr>
          <a:xfrm>
            <a:off x="3887788" y="987425"/>
            <a:ext cx="4629150" cy="4873625"/>
          </a:xfrm>
          <a:prstGeom prst="rect">
            <a:avLst/>
          </a:prstGeom>
          <a:noFill/>
          <a:ln>
            <a:noFill/>
          </a:ln>
        </p:spPr>
      </p:sp>
      <p:sp>
        <p:nvSpPr>
          <p:cNvPr id="3049" name="Google Shape;3049;p4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50" name="Google Shape;3050;p47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1" name="Google Shape;3051;p47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2" name="Google Shape;3052;p47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053" name="Shape 3053"/>
        <p:cNvGrpSpPr/>
        <p:nvPr/>
      </p:nvGrpSpPr>
      <p:grpSpPr>
        <a:xfrm>
          <a:off x="0" y="0"/>
          <a:ext cx="0" cy="0"/>
          <a:chOff x="0" y="0"/>
          <a:chExt cx="0" cy="0"/>
        </a:xfrm>
      </p:grpSpPr>
      <p:sp>
        <p:nvSpPr>
          <p:cNvPr id="3054" name="Google Shape;3054;p47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5" name="Google Shape;3055;p473"/>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56" name="Google Shape;3056;p47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7" name="Google Shape;3057;p47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8" name="Google Shape;3058;p47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059" name="Shape 3059"/>
        <p:cNvGrpSpPr/>
        <p:nvPr/>
      </p:nvGrpSpPr>
      <p:grpSpPr>
        <a:xfrm>
          <a:off x="0" y="0"/>
          <a:ext cx="0" cy="0"/>
          <a:chOff x="0" y="0"/>
          <a:chExt cx="0" cy="0"/>
        </a:xfrm>
      </p:grpSpPr>
      <p:sp>
        <p:nvSpPr>
          <p:cNvPr id="3060" name="Google Shape;3060;p474"/>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1" name="Google Shape;3061;p474"/>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62" name="Google Shape;3062;p47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3" name="Google Shape;3063;p47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4" name="Google Shape;3064;p47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075" name="Shape 3075"/>
        <p:cNvGrpSpPr/>
        <p:nvPr/>
      </p:nvGrpSpPr>
      <p:grpSpPr>
        <a:xfrm>
          <a:off x="0" y="0"/>
          <a:ext cx="0" cy="0"/>
          <a:chOff x="0" y="0"/>
          <a:chExt cx="0" cy="0"/>
        </a:xfrm>
      </p:grpSpPr>
      <p:sp>
        <p:nvSpPr>
          <p:cNvPr id="3076" name="Google Shape;3076;p476"/>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7" name="Google Shape;3077;p476"/>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078" name="Google Shape;3078;p47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9" name="Google Shape;3079;p47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0" name="Google Shape;3080;p47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81" name="Shape 3081"/>
        <p:cNvGrpSpPr/>
        <p:nvPr/>
      </p:nvGrpSpPr>
      <p:grpSpPr>
        <a:xfrm>
          <a:off x="0" y="0"/>
          <a:ext cx="0" cy="0"/>
          <a:chOff x="0" y="0"/>
          <a:chExt cx="0" cy="0"/>
        </a:xfrm>
      </p:grpSpPr>
      <p:sp>
        <p:nvSpPr>
          <p:cNvPr id="3082" name="Google Shape;3082;p477"/>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3" name="Google Shape;3083;p477"/>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4" name="Google Shape;3084;p477"/>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085" name="Shape 3085"/>
        <p:cNvGrpSpPr/>
        <p:nvPr/>
      </p:nvGrpSpPr>
      <p:grpSpPr>
        <a:xfrm>
          <a:off x="0" y="0"/>
          <a:ext cx="0" cy="0"/>
          <a:chOff x="0" y="0"/>
          <a:chExt cx="0" cy="0"/>
        </a:xfrm>
      </p:grpSpPr>
      <p:sp>
        <p:nvSpPr>
          <p:cNvPr id="3086" name="Google Shape;3086;p478"/>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7" name="Google Shape;3087;p478"/>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0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SzPts val="1400"/>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3088" name="Google Shape;3088;p478"/>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9" name="Google Shape;3089;p478"/>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0" name="Google Shape;3090;p478"/>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091" name="Shape 3091"/>
        <p:cNvGrpSpPr/>
        <p:nvPr/>
      </p:nvGrpSpPr>
      <p:grpSpPr>
        <a:xfrm>
          <a:off x="0" y="0"/>
          <a:ext cx="0" cy="0"/>
          <a:chOff x="0" y="0"/>
          <a:chExt cx="0" cy="0"/>
        </a:xfrm>
      </p:grpSpPr>
      <p:sp>
        <p:nvSpPr>
          <p:cNvPr id="3092" name="Google Shape;3092;p47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3" name="Google Shape;3093;p479"/>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4" name="Google Shape;3094;p479"/>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5" name="Google Shape;3095;p479"/>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6" name="Google Shape;3096;p479"/>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7" name="Google Shape;3097;p479"/>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1" name="Shape 481"/>
        <p:cNvGrpSpPr/>
        <p:nvPr/>
      </p:nvGrpSpPr>
      <p:grpSpPr>
        <a:xfrm>
          <a:off x="0" y="0"/>
          <a:ext cx="0" cy="0"/>
          <a:chOff x="0" y="0"/>
          <a:chExt cx="0" cy="0"/>
        </a:xfrm>
      </p:grpSpPr>
      <p:sp>
        <p:nvSpPr>
          <p:cNvPr id="482" name="Google Shape;482;p4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 name="Google Shape;483;p48"/>
          <p:cNvSpPr/>
          <p:nvPr>
            <p:ph idx="2" type="pic"/>
          </p:nvPr>
        </p:nvSpPr>
        <p:spPr>
          <a:xfrm>
            <a:off x="3887788" y="987425"/>
            <a:ext cx="4629150" cy="4873625"/>
          </a:xfrm>
          <a:prstGeom prst="rect">
            <a:avLst/>
          </a:prstGeom>
          <a:noFill/>
          <a:ln>
            <a:noFill/>
          </a:ln>
        </p:spPr>
      </p:sp>
      <p:sp>
        <p:nvSpPr>
          <p:cNvPr id="484" name="Google Shape;484;p4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5" name="Google Shape;485;p48"/>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 name="Google Shape;486;p48"/>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 name="Google Shape;487;p48"/>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098" name="Shape 3098"/>
        <p:cNvGrpSpPr/>
        <p:nvPr/>
      </p:nvGrpSpPr>
      <p:grpSpPr>
        <a:xfrm>
          <a:off x="0" y="0"/>
          <a:ext cx="0" cy="0"/>
          <a:chOff x="0" y="0"/>
          <a:chExt cx="0" cy="0"/>
        </a:xfrm>
      </p:grpSpPr>
      <p:sp>
        <p:nvSpPr>
          <p:cNvPr id="3099" name="Google Shape;3099;p480"/>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0" name="Google Shape;3100;p480"/>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1" name="Google Shape;3101;p480"/>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2" name="Google Shape;3102;p480"/>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3" name="Google Shape;3103;p480"/>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4" name="Google Shape;3104;p480"/>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5" name="Google Shape;3105;p480"/>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6" name="Google Shape;3106;p480"/>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07" name="Shape 3107"/>
        <p:cNvGrpSpPr/>
        <p:nvPr/>
      </p:nvGrpSpPr>
      <p:grpSpPr>
        <a:xfrm>
          <a:off x="0" y="0"/>
          <a:ext cx="0" cy="0"/>
          <a:chOff x="0" y="0"/>
          <a:chExt cx="0" cy="0"/>
        </a:xfrm>
      </p:grpSpPr>
      <p:sp>
        <p:nvSpPr>
          <p:cNvPr id="3108" name="Google Shape;3108;p481"/>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9" name="Google Shape;3109;p481"/>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0" name="Google Shape;3110;p481"/>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1" name="Google Shape;3111;p481"/>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112" name="Shape 3112"/>
        <p:cNvGrpSpPr/>
        <p:nvPr/>
      </p:nvGrpSpPr>
      <p:grpSpPr>
        <a:xfrm>
          <a:off x="0" y="0"/>
          <a:ext cx="0" cy="0"/>
          <a:chOff x="0" y="0"/>
          <a:chExt cx="0" cy="0"/>
        </a:xfrm>
      </p:grpSpPr>
      <p:sp>
        <p:nvSpPr>
          <p:cNvPr id="3113" name="Google Shape;3113;p48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4" name="Google Shape;3114;p48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3115" name="Google Shape;3115;p48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16" name="Google Shape;3116;p482"/>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7" name="Google Shape;3117;p482"/>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8" name="Google Shape;3118;p482"/>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119" name="Shape 3119"/>
        <p:cNvGrpSpPr/>
        <p:nvPr/>
      </p:nvGrpSpPr>
      <p:grpSpPr>
        <a:xfrm>
          <a:off x="0" y="0"/>
          <a:ext cx="0" cy="0"/>
          <a:chOff x="0" y="0"/>
          <a:chExt cx="0" cy="0"/>
        </a:xfrm>
      </p:grpSpPr>
      <p:sp>
        <p:nvSpPr>
          <p:cNvPr id="3120" name="Google Shape;3120;p48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1" name="Google Shape;3121;p483"/>
          <p:cNvSpPr/>
          <p:nvPr>
            <p:ph idx="2" type="pic"/>
          </p:nvPr>
        </p:nvSpPr>
        <p:spPr>
          <a:xfrm>
            <a:off x="1792288" y="612775"/>
            <a:ext cx="5486400" cy="4114800"/>
          </a:xfrm>
          <a:prstGeom prst="rect">
            <a:avLst/>
          </a:prstGeom>
          <a:noFill/>
          <a:ln>
            <a:noFill/>
          </a:ln>
        </p:spPr>
      </p:sp>
      <p:sp>
        <p:nvSpPr>
          <p:cNvPr id="3122" name="Google Shape;3122;p48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23" name="Google Shape;3123;p483"/>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4" name="Google Shape;3124;p483"/>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5" name="Google Shape;3125;p483"/>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126" name="Shape 3126"/>
        <p:cNvGrpSpPr/>
        <p:nvPr/>
      </p:nvGrpSpPr>
      <p:grpSpPr>
        <a:xfrm>
          <a:off x="0" y="0"/>
          <a:ext cx="0" cy="0"/>
          <a:chOff x="0" y="0"/>
          <a:chExt cx="0" cy="0"/>
        </a:xfrm>
      </p:grpSpPr>
      <p:sp>
        <p:nvSpPr>
          <p:cNvPr id="3127" name="Google Shape;3127;p48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8" name="Google Shape;3128;p484"/>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29" name="Google Shape;3129;p484"/>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0" name="Google Shape;3130;p484"/>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1" name="Google Shape;3131;p484"/>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132" name="Shape 3132"/>
        <p:cNvGrpSpPr/>
        <p:nvPr/>
      </p:nvGrpSpPr>
      <p:grpSpPr>
        <a:xfrm>
          <a:off x="0" y="0"/>
          <a:ext cx="0" cy="0"/>
          <a:chOff x="0" y="0"/>
          <a:chExt cx="0" cy="0"/>
        </a:xfrm>
      </p:grpSpPr>
      <p:sp>
        <p:nvSpPr>
          <p:cNvPr id="3133" name="Google Shape;3133;p485"/>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4" name="Google Shape;3134;p485"/>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35" name="Google Shape;3135;p48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6" name="Google Shape;3136;p48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7" name="Google Shape;3137;p48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3138" name="Shape 3138"/>
        <p:cNvGrpSpPr/>
        <p:nvPr/>
      </p:nvGrpSpPr>
      <p:grpSpPr>
        <a:xfrm>
          <a:off x="0" y="0"/>
          <a:ext cx="0" cy="0"/>
          <a:chOff x="0" y="0"/>
          <a:chExt cx="0" cy="0"/>
        </a:xfrm>
      </p:grpSpPr>
      <p:sp>
        <p:nvSpPr>
          <p:cNvPr id="3139" name="Google Shape;3139;p486"/>
          <p:cNvSpPr txBox="1"/>
          <p:nvPr>
            <p:ph idx="1" type="body"/>
          </p:nvPr>
        </p:nvSpPr>
        <p:spPr>
          <a:xfrm>
            <a:off x="457200" y="533400"/>
            <a:ext cx="8534400" cy="5867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40" name="Google Shape;3140;p48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1" name="Google Shape;3141;p48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2" name="Google Shape;3142;p48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3147" name="Shape 3147"/>
        <p:cNvGrpSpPr/>
        <p:nvPr/>
      </p:nvGrpSpPr>
      <p:grpSpPr>
        <a:xfrm>
          <a:off x="0" y="0"/>
          <a:ext cx="0" cy="0"/>
          <a:chOff x="0" y="0"/>
          <a:chExt cx="0" cy="0"/>
        </a:xfrm>
      </p:grpSpPr>
      <p:sp>
        <p:nvSpPr>
          <p:cNvPr id="3148" name="Google Shape;3148;p488"/>
          <p:cNvSpPr txBox="1"/>
          <p:nvPr>
            <p:ph idx="1" type="body"/>
          </p:nvPr>
        </p:nvSpPr>
        <p:spPr>
          <a:xfrm>
            <a:off x="671040" y="568860"/>
            <a:ext cx="7806240" cy="56569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149" name="Shape 3149"/>
        <p:cNvGrpSpPr/>
        <p:nvPr/>
      </p:nvGrpSpPr>
      <p:grpSpPr>
        <a:xfrm>
          <a:off x="0" y="0"/>
          <a:ext cx="0" cy="0"/>
          <a:chOff x="0" y="0"/>
          <a:chExt cx="0" cy="0"/>
        </a:xfrm>
      </p:grpSpPr>
      <p:sp>
        <p:nvSpPr>
          <p:cNvPr id="3150" name="Google Shape;3150;p489"/>
          <p:cNvSpPr txBox="1"/>
          <p:nvPr>
            <p:ph type="ctrTitle"/>
          </p:nvPr>
        </p:nvSpPr>
        <p:spPr>
          <a:xfrm>
            <a:off x="1143360" y="1121879"/>
            <a:ext cx="6857280" cy="2387771"/>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1" name="Google Shape;3151;p489"/>
          <p:cNvSpPr txBox="1"/>
          <p:nvPr>
            <p:ph idx="1" type="subTitle"/>
          </p:nvPr>
        </p:nvSpPr>
        <p:spPr>
          <a:xfrm>
            <a:off x="1143360" y="3601819"/>
            <a:ext cx="6857280" cy="1656174"/>
          </a:xfrm>
          <a:prstGeom prst="rect">
            <a:avLst/>
          </a:prstGeom>
          <a:noFill/>
          <a:ln>
            <a:noFill/>
          </a:ln>
        </p:spPr>
        <p:txBody>
          <a:bodyPr anchorCtr="0" anchor="t" bIns="0" lIns="0" spcFirstLastPara="1" rIns="0" wrap="square" tIns="0">
            <a:noAutofit/>
          </a:bodyPr>
          <a:lstStyle>
            <a:lvl1pPr lvl="0" algn="ctr">
              <a:lnSpc>
                <a:spcPct val="93000"/>
              </a:lnSpc>
              <a:spcBef>
                <a:spcPts val="0"/>
              </a:spcBef>
              <a:spcAft>
                <a:spcPts val="0"/>
              </a:spcAft>
              <a:buSzPts val="980"/>
              <a:buNone/>
              <a:defRPr sz="2177"/>
            </a:lvl1pPr>
            <a:lvl2pPr lvl="1" algn="ctr">
              <a:lnSpc>
                <a:spcPct val="93000"/>
              </a:lnSpc>
              <a:spcBef>
                <a:spcPts val="1293"/>
              </a:spcBef>
              <a:spcAft>
                <a:spcPts val="0"/>
              </a:spcAft>
              <a:buSzPts val="1361"/>
              <a:buNone/>
              <a:defRPr sz="1814"/>
            </a:lvl2pPr>
            <a:lvl3pPr lvl="2" algn="ctr">
              <a:lnSpc>
                <a:spcPct val="93000"/>
              </a:lnSpc>
              <a:spcBef>
                <a:spcPts val="1032"/>
              </a:spcBef>
              <a:spcAft>
                <a:spcPts val="0"/>
              </a:spcAft>
              <a:buSzPts val="735"/>
              <a:buNone/>
              <a:defRPr sz="1633"/>
            </a:lvl3pPr>
            <a:lvl4pPr lvl="3" algn="ctr">
              <a:lnSpc>
                <a:spcPct val="93000"/>
              </a:lnSpc>
              <a:spcBef>
                <a:spcPts val="771"/>
              </a:spcBef>
              <a:spcAft>
                <a:spcPts val="0"/>
              </a:spcAft>
              <a:buSzPts val="1088"/>
              <a:buNone/>
              <a:defRPr sz="1451"/>
            </a:lvl4pPr>
            <a:lvl5pPr lvl="4" algn="ctr">
              <a:lnSpc>
                <a:spcPct val="93000"/>
              </a:lnSpc>
              <a:spcBef>
                <a:spcPts val="522"/>
              </a:spcBef>
              <a:spcAft>
                <a:spcPts val="0"/>
              </a:spcAft>
              <a:buSzPts val="653"/>
              <a:buNone/>
              <a:defRPr sz="1451"/>
            </a:lvl5pPr>
            <a:lvl6pPr lvl="5" algn="ctr">
              <a:lnSpc>
                <a:spcPct val="90000"/>
              </a:lnSpc>
              <a:spcBef>
                <a:spcPts val="454"/>
              </a:spcBef>
              <a:spcAft>
                <a:spcPts val="0"/>
              </a:spcAft>
              <a:buClr>
                <a:schemeClr val="dk1"/>
              </a:buClr>
              <a:buSzPts val="1451"/>
              <a:buNone/>
              <a:defRPr sz="1451"/>
            </a:lvl6pPr>
            <a:lvl7pPr lvl="6" algn="ctr">
              <a:lnSpc>
                <a:spcPct val="90000"/>
              </a:lnSpc>
              <a:spcBef>
                <a:spcPts val="454"/>
              </a:spcBef>
              <a:spcAft>
                <a:spcPts val="0"/>
              </a:spcAft>
              <a:buClr>
                <a:schemeClr val="dk1"/>
              </a:buClr>
              <a:buSzPts val="1451"/>
              <a:buNone/>
              <a:defRPr sz="1451"/>
            </a:lvl7pPr>
            <a:lvl8pPr lvl="7" algn="ctr">
              <a:lnSpc>
                <a:spcPct val="90000"/>
              </a:lnSpc>
              <a:spcBef>
                <a:spcPts val="454"/>
              </a:spcBef>
              <a:spcAft>
                <a:spcPts val="0"/>
              </a:spcAft>
              <a:buClr>
                <a:schemeClr val="dk1"/>
              </a:buClr>
              <a:buSzPts val="1451"/>
              <a:buNone/>
              <a:defRPr sz="1451"/>
            </a:lvl8pPr>
            <a:lvl9pPr lvl="8" algn="ctr">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52" name="Shape 3152"/>
        <p:cNvGrpSpPr/>
        <p:nvPr/>
      </p:nvGrpSpPr>
      <p:grpSpPr>
        <a:xfrm>
          <a:off x="0" y="0"/>
          <a:ext cx="0" cy="0"/>
          <a:chOff x="0" y="0"/>
          <a:chExt cx="0" cy="0"/>
        </a:xfrm>
      </p:grpSpPr>
      <p:sp>
        <p:nvSpPr>
          <p:cNvPr id="3153" name="Google Shape;3153;p490"/>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4" name="Google Shape;3154;p490"/>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8" name="Shape 488"/>
        <p:cNvGrpSpPr/>
        <p:nvPr/>
      </p:nvGrpSpPr>
      <p:grpSpPr>
        <a:xfrm>
          <a:off x="0" y="0"/>
          <a:ext cx="0" cy="0"/>
          <a:chOff x="0" y="0"/>
          <a:chExt cx="0" cy="0"/>
        </a:xfrm>
      </p:grpSpPr>
      <p:sp>
        <p:nvSpPr>
          <p:cNvPr id="489" name="Google Shape;489;p4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 name="Google Shape;490;p49"/>
          <p:cNvSpPr txBox="1"/>
          <p:nvPr>
            <p:ph idx="1" type="body"/>
          </p:nvPr>
        </p:nvSpPr>
        <p:spPr>
          <a:xfrm rot="5400000">
            <a:off x="2705100" y="-190500"/>
            <a:ext cx="3657600" cy="7696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 name="Google Shape;491;p4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 name="Google Shape;492;p4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 name="Google Shape;493;p4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155" name="Shape 3155"/>
        <p:cNvGrpSpPr/>
        <p:nvPr/>
      </p:nvGrpSpPr>
      <p:grpSpPr>
        <a:xfrm>
          <a:off x="0" y="0"/>
          <a:ext cx="0" cy="0"/>
          <a:chOff x="0" y="0"/>
          <a:chExt cx="0" cy="0"/>
        </a:xfrm>
      </p:grpSpPr>
      <p:sp>
        <p:nvSpPr>
          <p:cNvPr id="3156" name="Google Shape;3156;p491"/>
          <p:cNvSpPr txBox="1"/>
          <p:nvPr>
            <p:ph type="title"/>
          </p:nvPr>
        </p:nvSpPr>
        <p:spPr>
          <a:xfrm>
            <a:off x="623521" y="1709460"/>
            <a:ext cx="7886880" cy="2852939"/>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7" name="Google Shape;3157;p491"/>
          <p:cNvSpPr txBox="1"/>
          <p:nvPr>
            <p:ph idx="1" type="body"/>
          </p:nvPr>
        </p:nvSpPr>
        <p:spPr>
          <a:xfrm>
            <a:off x="623521" y="4589763"/>
            <a:ext cx="7886880" cy="1499197"/>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980"/>
              <a:buNone/>
              <a:defRPr sz="2177"/>
            </a:lvl1pPr>
            <a:lvl2pPr indent="-228600" lvl="1" marL="914400" algn="l">
              <a:lnSpc>
                <a:spcPct val="93000"/>
              </a:lnSpc>
              <a:spcBef>
                <a:spcPts val="1293"/>
              </a:spcBef>
              <a:spcAft>
                <a:spcPts val="0"/>
              </a:spcAft>
              <a:buSzPts val="1361"/>
              <a:buNone/>
              <a:defRPr sz="1814"/>
            </a:lvl2pPr>
            <a:lvl3pPr indent="-228600" lvl="2" marL="1371600" algn="l">
              <a:lnSpc>
                <a:spcPct val="93000"/>
              </a:lnSpc>
              <a:spcBef>
                <a:spcPts val="1032"/>
              </a:spcBef>
              <a:spcAft>
                <a:spcPts val="0"/>
              </a:spcAft>
              <a:buSzPts val="735"/>
              <a:buNone/>
              <a:defRPr sz="1633"/>
            </a:lvl3pPr>
            <a:lvl4pPr indent="-228600" lvl="3" marL="1828800" algn="l">
              <a:lnSpc>
                <a:spcPct val="93000"/>
              </a:lnSpc>
              <a:spcBef>
                <a:spcPts val="771"/>
              </a:spcBef>
              <a:spcAft>
                <a:spcPts val="0"/>
              </a:spcAft>
              <a:buSzPts val="1088"/>
              <a:buNone/>
              <a:defRPr sz="1451"/>
            </a:lvl4pPr>
            <a:lvl5pPr indent="-228600" lvl="4" marL="2286000" algn="l">
              <a:lnSpc>
                <a:spcPct val="93000"/>
              </a:lnSpc>
              <a:spcBef>
                <a:spcPts val="522"/>
              </a:spcBef>
              <a:spcAft>
                <a:spcPts val="0"/>
              </a:spcAft>
              <a:buSzPts val="653"/>
              <a:buNone/>
              <a:defRPr sz="1451"/>
            </a:lvl5pPr>
            <a:lvl6pPr indent="-228600" lvl="5" marL="2743200" algn="l">
              <a:lnSpc>
                <a:spcPct val="90000"/>
              </a:lnSpc>
              <a:spcBef>
                <a:spcPts val="454"/>
              </a:spcBef>
              <a:spcAft>
                <a:spcPts val="0"/>
              </a:spcAft>
              <a:buClr>
                <a:schemeClr val="dk1"/>
              </a:buClr>
              <a:buSzPts val="1451"/>
              <a:buNone/>
              <a:defRPr sz="1451"/>
            </a:lvl6pPr>
            <a:lvl7pPr indent="-228600" lvl="6" marL="3200400" algn="l">
              <a:lnSpc>
                <a:spcPct val="90000"/>
              </a:lnSpc>
              <a:spcBef>
                <a:spcPts val="454"/>
              </a:spcBef>
              <a:spcAft>
                <a:spcPts val="0"/>
              </a:spcAft>
              <a:buClr>
                <a:schemeClr val="dk1"/>
              </a:buClr>
              <a:buSzPts val="1451"/>
              <a:buNone/>
              <a:defRPr sz="1451"/>
            </a:lvl7pPr>
            <a:lvl8pPr indent="-228600" lvl="7" marL="3657600" algn="l">
              <a:lnSpc>
                <a:spcPct val="90000"/>
              </a:lnSpc>
              <a:spcBef>
                <a:spcPts val="454"/>
              </a:spcBef>
              <a:spcAft>
                <a:spcPts val="0"/>
              </a:spcAft>
              <a:buClr>
                <a:schemeClr val="dk1"/>
              </a:buClr>
              <a:buSzPts val="1451"/>
              <a:buNone/>
              <a:defRPr sz="1451"/>
            </a:lvl8pPr>
            <a:lvl9pPr indent="-228600" lvl="8" marL="4114800" algn="l">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158" name="Shape 3158"/>
        <p:cNvGrpSpPr/>
        <p:nvPr/>
      </p:nvGrpSpPr>
      <p:grpSpPr>
        <a:xfrm>
          <a:off x="0" y="0"/>
          <a:ext cx="0" cy="0"/>
          <a:chOff x="0" y="0"/>
          <a:chExt cx="0" cy="0"/>
        </a:xfrm>
      </p:grpSpPr>
      <p:sp>
        <p:nvSpPr>
          <p:cNvPr id="3159" name="Google Shape;3159;p492"/>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0" name="Google Shape;3160;p492"/>
          <p:cNvSpPr txBox="1"/>
          <p:nvPr>
            <p:ph idx="1" type="body"/>
          </p:nvPr>
        </p:nvSpPr>
        <p:spPr>
          <a:xfrm>
            <a:off x="671040" y="1906761"/>
            <a:ext cx="383328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1" name="Google Shape;3161;p492"/>
          <p:cNvSpPr txBox="1"/>
          <p:nvPr>
            <p:ph idx="2" type="body"/>
          </p:nvPr>
        </p:nvSpPr>
        <p:spPr>
          <a:xfrm>
            <a:off x="4642561" y="1906761"/>
            <a:ext cx="383472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162" name="Shape 3162"/>
        <p:cNvGrpSpPr/>
        <p:nvPr/>
      </p:nvGrpSpPr>
      <p:grpSpPr>
        <a:xfrm>
          <a:off x="0" y="0"/>
          <a:ext cx="0" cy="0"/>
          <a:chOff x="0" y="0"/>
          <a:chExt cx="0" cy="0"/>
        </a:xfrm>
      </p:grpSpPr>
      <p:sp>
        <p:nvSpPr>
          <p:cNvPr id="3163" name="Google Shape;3163;p493"/>
          <p:cNvSpPr txBox="1"/>
          <p:nvPr>
            <p:ph type="title"/>
          </p:nvPr>
        </p:nvSpPr>
        <p:spPr>
          <a:xfrm>
            <a:off x="629281" y="365798"/>
            <a:ext cx="7886880" cy="1324939"/>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4" name="Google Shape;3164;p493"/>
          <p:cNvSpPr txBox="1"/>
          <p:nvPr>
            <p:ph idx="1" type="body"/>
          </p:nvPr>
        </p:nvSpPr>
        <p:spPr>
          <a:xfrm>
            <a:off x="629280" y="1680657"/>
            <a:ext cx="386928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5" name="Google Shape;3165;p493"/>
          <p:cNvSpPr txBox="1"/>
          <p:nvPr>
            <p:ph idx="2" type="body"/>
          </p:nvPr>
        </p:nvSpPr>
        <p:spPr>
          <a:xfrm>
            <a:off x="629280" y="2504424"/>
            <a:ext cx="386928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6" name="Google Shape;3166;p493"/>
          <p:cNvSpPr txBox="1"/>
          <p:nvPr>
            <p:ph idx="3" type="body"/>
          </p:nvPr>
        </p:nvSpPr>
        <p:spPr>
          <a:xfrm>
            <a:off x="4629600" y="1680657"/>
            <a:ext cx="388656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7" name="Google Shape;3167;p493"/>
          <p:cNvSpPr txBox="1"/>
          <p:nvPr>
            <p:ph idx="4" type="body"/>
          </p:nvPr>
        </p:nvSpPr>
        <p:spPr>
          <a:xfrm>
            <a:off x="4629600" y="2504424"/>
            <a:ext cx="388656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68" name="Shape 3168"/>
        <p:cNvGrpSpPr/>
        <p:nvPr/>
      </p:nvGrpSpPr>
      <p:grpSpPr>
        <a:xfrm>
          <a:off x="0" y="0"/>
          <a:ext cx="0" cy="0"/>
          <a:chOff x="0" y="0"/>
          <a:chExt cx="0" cy="0"/>
        </a:xfrm>
      </p:grpSpPr>
      <p:sp>
        <p:nvSpPr>
          <p:cNvPr id="3169" name="Google Shape;3169;p494"/>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170" name="Shape 3170"/>
        <p:cNvGrpSpPr/>
        <p:nvPr/>
      </p:nvGrpSpPr>
      <p:grpSpPr>
        <a:xfrm>
          <a:off x="0" y="0"/>
          <a:ext cx="0" cy="0"/>
          <a:chOff x="0" y="0"/>
          <a:chExt cx="0" cy="0"/>
        </a:xfrm>
      </p:grpSpPr>
    </p:spTree>
  </p:cSld>
  <p:clrMapOvr>
    <a:masterClrMapping/>
  </p:clrMapOvr>
</p:sldLayout>
</file>

<file path=ppt/slideLayouts/slideLayout4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171" name="Shape 3171"/>
        <p:cNvGrpSpPr/>
        <p:nvPr/>
      </p:nvGrpSpPr>
      <p:grpSpPr>
        <a:xfrm>
          <a:off x="0" y="0"/>
          <a:ext cx="0" cy="0"/>
          <a:chOff x="0" y="0"/>
          <a:chExt cx="0" cy="0"/>
        </a:xfrm>
      </p:grpSpPr>
      <p:sp>
        <p:nvSpPr>
          <p:cNvPr id="3172" name="Google Shape;3172;p496"/>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3" name="Google Shape;3173;p496"/>
          <p:cNvSpPr txBox="1"/>
          <p:nvPr>
            <p:ph idx="1" type="body"/>
          </p:nvPr>
        </p:nvSpPr>
        <p:spPr>
          <a:xfrm>
            <a:off x="3888000" y="987944"/>
            <a:ext cx="4628160" cy="4873472"/>
          </a:xfrm>
          <a:prstGeom prst="rect">
            <a:avLst/>
          </a:prstGeom>
          <a:noFill/>
          <a:ln>
            <a:noFill/>
          </a:ln>
        </p:spPr>
        <p:txBody>
          <a:bodyPr anchorCtr="0" anchor="t" bIns="0" lIns="0" spcFirstLastPara="1" rIns="0" wrap="square" tIns="0">
            <a:noAutofit/>
          </a:bodyPr>
          <a:lstStyle>
            <a:lvl1pPr indent="-311553" lvl="0" marL="457200" algn="l">
              <a:lnSpc>
                <a:spcPct val="93000"/>
              </a:lnSpc>
              <a:spcBef>
                <a:spcPts val="0"/>
              </a:spcBef>
              <a:spcAft>
                <a:spcPts val="0"/>
              </a:spcAft>
              <a:buSzPts val="1306"/>
              <a:buChar char="●"/>
              <a:defRPr sz="2903"/>
            </a:lvl1pPr>
            <a:lvl2pPr indent="-349567" lvl="1" marL="914400" algn="l">
              <a:lnSpc>
                <a:spcPct val="93000"/>
              </a:lnSpc>
              <a:spcBef>
                <a:spcPts val="1293"/>
              </a:spcBef>
              <a:spcAft>
                <a:spcPts val="0"/>
              </a:spcAft>
              <a:buSzPts val="1905"/>
              <a:buChar char="–"/>
              <a:defRPr sz="2540"/>
            </a:lvl2pPr>
            <a:lvl3pPr indent="-290807" lvl="2" marL="1371600" algn="l">
              <a:lnSpc>
                <a:spcPct val="93000"/>
              </a:lnSpc>
              <a:spcBef>
                <a:spcPts val="1032"/>
              </a:spcBef>
              <a:spcAft>
                <a:spcPts val="0"/>
              </a:spcAft>
              <a:buSzPts val="980"/>
              <a:buChar char="●"/>
              <a:defRPr sz="2177"/>
            </a:lvl3pPr>
            <a:lvl4pPr indent="-314991" lvl="3" marL="1828800" algn="l">
              <a:lnSpc>
                <a:spcPct val="93000"/>
              </a:lnSpc>
              <a:spcBef>
                <a:spcPts val="771"/>
              </a:spcBef>
              <a:spcAft>
                <a:spcPts val="0"/>
              </a:spcAft>
              <a:buSzPts val="1361"/>
              <a:buChar char="–"/>
              <a:defRPr sz="1814"/>
            </a:lvl4pPr>
            <a:lvl5pPr indent="-280435" lvl="4" marL="2286000" algn="l">
              <a:lnSpc>
                <a:spcPct val="93000"/>
              </a:lnSpc>
              <a:spcBef>
                <a:spcPts val="522"/>
              </a:spcBef>
              <a:spcAft>
                <a:spcPts val="0"/>
              </a:spcAft>
              <a:buSzPts val="816"/>
              <a:buChar char="●"/>
              <a:defRPr sz="1814"/>
            </a:lvl5pPr>
            <a:lvl6pPr indent="-343789" lvl="5" marL="2743200" algn="l">
              <a:lnSpc>
                <a:spcPct val="90000"/>
              </a:lnSpc>
              <a:spcBef>
                <a:spcPts val="454"/>
              </a:spcBef>
              <a:spcAft>
                <a:spcPts val="0"/>
              </a:spcAft>
              <a:buClr>
                <a:schemeClr val="dk1"/>
              </a:buClr>
              <a:buSzPts val="1814"/>
              <a:buChar char="•"/>
              <a:defRPr sz="1814"/>
            </a:lvl6pPr>
            <a:lvl7pPr indent="-343789" lvl="6" marL="3200400" algn="l">
              <a:lnSpc>
                <a:spcPct val="90000"/>
              </a:lnSpc>
              <a:spcBef>
                <a:spcPts val="454"/>
              </a:spcBef>
              <a:spcAft>
                <a:spcPts val="0"/>
              </a:spcAft>
              <a:buClr>
                <a:schemeClr val="dk1"/>
              </a:buClr>
              <a:buSzPts val="1814"/>
              <a:buChar char="•"/>
              <a:defRPr sz="1814"/>
            </a:lvl7pPr>
            <a:lvl8pPr indent="-343789" lvl="7" marL="3657600" algn="l">
              <a:lnSpc>
                <a:spcPct val="90000"/>
              </a:lnSpc>
              <a:spcBef>
                <a:spcPts val="454"/>
              </a:spcBef>
              <a:spcAft>
                <a:spcPts val="0"/>
              </a:spcAft>
              <a:buClr>
                <a:schemeClr val="dk1"/>
              </a:buClr>
              <a:buSzPts val="1814"/>
              <a:buChar char="•"/>
              <a:defRPr sz="1814"/>
            </a:lvl8pPr>
            <a:lvl9pPr indent="-343789" lvl="8" marL="4114800" algn="l">
              <a:lnSpc>
                <a:spcPct val="90000"/>
              </a:lnSpc>
              <a:spcBef>
                <a:spcPts val="454"/>
              </a:spcBef>
              <a:spcAft>
                <a:spcPts val="0"/>
              </a:spcAft>
              <a:buClr>
                <a:schemeClr val="dk1"/>
              </a:buClr>
              <a:buSzPts val="1814"/>
              <a:buChar char="•"/>
              <a:defRPr sz="1814"/>
            </a:lvl9pPr>
          </a:lstStyle>
          <a:p/>
        </p:txBody>
      </p:sp>
      <p:sp>
        <p:nvSpPr>
          <p:cNvPr id="3174" name="Google Shape;3174;p496"/>
          <p:cNvSpPr txBox="1"/>
          <p:nvPr>
            <p:ph idx="2"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175" name="Shape 3175"/>
        <p:cNvGrpSpPr/>
        <p:nvPr/>
      </p:nvGrpSpPr>
      <p:grpSpPr>
        <a:xfrm>
          <a:off x="0" y="0"/>
          <a:ext cx="0" cy="0"/>
          <a:chOff x="0" y="0"/>
          <a:chExt cx="0" cy="0"/>
        </a:xfrm>
      </p:grpSpPr>
      <p:sp>
        <p:nvSpPr>
          <p:cNvPr id="3176" name="Google Shape;3176;p497"/>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7" name="Google Shape;3177;p497"/>
          <p:cNvSpPr/>
          <p:nvPr>
            <p:ph idx="2" type="pic"/>
          </p:nvPr>
        </p:nvSpPr>
        <p:spPr>
          <a:xfrm>
            <a:off x="3888000" y="987944"/>
            <a:ext cx="4628160" cy="4873472"/>
          </a:xfrm>
          <a:prstGeom prst="rect">
            <a:avLst/>
          </a:prstGeom>
          <a:noFill/>
          <a:ln>
            <a:noFill/>
          </a:ln>
        </p:spPr>
      </p:sp>
      <p:sp>
        <p:nvSpPr>
          <p:cNvPr id="3178" name="Google Shape;3178;p497"/>
          <p:cNvSpPr txBox="1"/>
          <p:nvPr>
            <p:ph idx="1"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179" name="Shape 3179"/>
        <p:cNvGrpSpPr/>
        <p:nvPr/>
      </p:nvGrpSpPr>
      <p:grpSpPr>
        <a:xfrm>
          <a:off x="0" y="0"/>
          <a:ext cx="0" cy="0"/>
          <a:chOff x="0" y="0"/>
          <a:chExt cx="0" cy="0"/>
        </a:xfrm>
      </p:grpSpPr>
      <p:sp>
        <p:nvSpPr>
          <p:cNvPr id="3180" name="Google Shape;3180;p498"/>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1" name="Google Shape;3181;p498"/>
          <p:cNvSpPr txBox="1"/>
          <p:nvPr>
            <p:ph idx="1" type="body"/>
          </p:nvPr>
        </p:nvSpPr>
        <p:spPr>
          <a:xfrm rot="5400000">
            <a:off x="2414653" y="163148"/>
            <a:ext cx="4319014" cy="780624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182" name="Shape 3182"/>
        <p:cNvGrpSpPr/>
        <p:nvPr/>
      </p:nvGrpSpPr>
      <p:grpSpPr>
        <a:xfrm>
          <a:off x="0" y="0"/>
          <a:ext cx="0" cy="0"/>
          <a:chOff x="0" y="0"/>
          <a:chExt cx="0" cy="0"/>
        </a:xfrm>
      </p:grpSpPr>
      <p:sp>
        <p:nvSpPr>
          <p:cNvPr id="3183" name="Google Shape;3183;p499"/>
          <p:cNvSpPr txBox="1"/>
          <p:nvPr>
            <p:ph type="title"/>
          </p:nvPr>
        </p:nvSpPr>
        <p:spPr>
          <a:xfrm rot="5400000">
            <a:off x="4673224" y="2421717"/>
            <a:ext cx="5656914" cy="195120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4" name="Google Shape;3184;p499"/>
          <p:cNvSpPr txBox="1"/>
          <p:nvPr>
            <p:ph idx="1" type="body"/>
          </p:nvPr>
        </p:nvSpPr>
        <p:spPr>
          <a:xfrm rot="5400000">
            <a:off x="700983" y="538917"/>
            <a:ext cx="5656914" cy="571680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93" name="Shape 3193"/>
        <p:cNvGrpSpPr/>
        <p:nvPr/>
      </p:nvGrpSpPr>
      <p:grpSpPr>
        <a:xfrm>
          <a:off x="0" y="0"/>
          <a:ext cx="0" cy="0"/>
          <a:chOff x="0" y="0"/>
          <a:chExt cx="0" cy="0"/>
        </a:xfrm>
      </p:grpSpPr>
      <p:sp>
        <p:nvSpPr>
          <p:cNvPr id="3194" name="Google Shape;3194;p501"/>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5" name="Google Shape;3195;p501"/>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96" name="Google Shape;3196;p50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7" name="Google Shape;3197;p50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4" name="Shape 494"/>
        <p:cNvGrpSpPr/>
        <p:nvPr/>
      </p:nvGrpSpPr>
      <p:grpSpPr>
        <a:xfrm>
          <a:off x="0" y="0"/>
          <a:ext cx="0" cy="0"/>
          <a:chOff x="0" y="0"/>
          <a:chExt cx="0" cy="0"/>
        </a:xfrm>
      </p:grpSpPr>
      <p:sp>
        <p:nvSpPr>
          <p:cNvPr id="495" name="Google Shape;495;p50"/>
          <p:cNvSpPr txBox="1"/>
          <p:nvPr>
            <p:ph type="title"/>
          </p:nvPr>
        </p:nvSpPr>
        <p:spPr>
          <a:xfrm rot="5400000">
            <a:off x="4752975" y="1857375"/>
            <a:ext cx="5334000" cy="19240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 name="Google Shape;496;p50"/>
          <p:cNvSpPr txBox="1"/>
          <p:nvPr>
            <p:ph idx="1" type="body"/>
          </p:nvPr>
        </p:nvSpPr>
        <p:spPr>
          <a:xfrm rot="5400000">
            <a:off x="828675" y="9525"/>
            <a:ext cx="5334000" cy="5619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7" name="Google Shape;497;p5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 name="Google Shape;498;p5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 name="Google Shape;499;p5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198" name="Shape 3198"/>
        <p:cNvGrpSpPr/>
        <p:nvPr/>
      </p:nvGrpSpPr>
      <p:grpSpPr>
        <a:xfrm>
          <a:off x="0" y="0"/>
          <a:ext cx="0" cy="0"/>
          <a:chOff x="0" y="0"/>
          <a:chExt cx="0" cy="0"/>
        </a:xfrm>
      </p:grpSpPr>
      <p:sp>
        <p:nvSpPr>
          <p:cNvPr id="3199" name="Google Shape;3199;p502"/>
          <p:cNvSpPr txBox="1"/>
          <p:nvPr>
            <p:ph type="ctrTitle"/>
          </p:nvPr>
        </p:nvSpPr>
        <p:spPr>
          <a:xfrm>
            <a:off x="838200" y="243840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descr="Rectangle: Click to edit Master text styles&#10;Second level&#10;Third level&#10;Fourth level&#10;Fifth level" id="3200" name="Google Shape;3200;p502"/>
          <p:cNvSpPr txBox="1"/>
          <p:nvPr>
            <p:ph idx="1" type="subTitle"/>
          </p:nvPr>
        </p:nvSpPr>
        <p:spPr>
          <a:xfrm>
            <a:off x="1905000" y="4038600"/>
            <a:ext cx="6629400" cy="16764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520"/>
              <a:buFont typeface="Noto Sans Symbols"/>
              <a:buNone/>
              <a:defRPr/>
            </a:lvl1pPr>
            <a:lvl2pPr lvl="1" algn="l">
              <a:spcBef>
                <a:spcPts val="360"/>
              </a:spcBef>
              <a:spcAft>
                <a:spcPts val="0"/>
              </a:spcAft>
              <a:buSzPts val="1080"/>
              <a:buChar char="■"/>
              <a:defRPr/>
            </a:lvl2pPr>
            <a:lvl3pPr lvl="2" algn="l">
              <a:spcBef>
                <a:spcPts val="360"/>
              </a:spcBef>
              <a:spcAft>
                <a:spcPts val="0"/>
              </a:spcAft>
              <a:buSzPts val="1710"/>
              <a:buChar char="⬥"/>
              <a:defRPr/>
            </a:lvl3pPr>
            <a:lvl4pPr lvl="3" algn="l">
              <a:spcBef>
                <a:spcPts val="360"/>
              </a:spcBef>
              <a:spcAft>
                <a:spcPts val="0"/>
              </a:spcAft>
              <a:buSzPts val="117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3201" name="Google Shape;3201;p5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2" name="Google Shape;3202;p502"/>
          <p:cNvSpPr txBox="1"/>
          <p:nvPr>
            <p:ph idx="12" type="sldNum"/>
          </p:nvPr>
        </p:nvSpPr>
        <p:spPr>
          <a:xfrm>
            <a:off x="6553200" y="62484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203" name="Google Shape;3203;p502"/>
          <p:cNvSpPr/>
          <p:nvPr/>
        </p:nvSpPr>
        <p:spPr>
          <a:xfrm>
            <a:off x="0" y="0"/>
            <a:ext cx="9144000" cy="228600"/>
          </a:xfrm>
          <a:prstGeom prst="rect">
            <a:avLst/>
          </a:prstGeom>
          <a:gradFill>
            <a:gsLst>
              <a:gs pos="0">
                <a:schemeClr val="dk1"/>
              </a:gs>
              <a:gs pos="100000">
                <a:srgbClr val="009900"/>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pic>
        <p:nvPicPr>
          <p:cNvPr id="3204" name="Google Shape;3204;p502"/>
          <p:cNvPicPr preferRelativeResize="0"/>
          <p:nvPr/>
        </p:nvPicPr>
        <p:blipFill rotWithShape="1">
          <a:blip r:embed="rId2">
            <a:alphaModFix/>
          </a:blip>
          <a:srcRect b="0" l="0" r="0" t="0"/>
          <a:stretch/>
        </p:blipFill>
        <p:spPr>
          <a:xfrm>
            <a:off x="0" y="304800"/>
            <a:ext cx="3048000" cy="2032000"/>
          </a:xfrm>
          <a:prstGeom prst="rect">
            <a:avLst/>
          </a:prstGeom>
          <a:noFill/>
          <a:ln>
            <a:noFill/>
          </a:ln>
        </p:spPr>
      </p:pic>
    </p:spTree>
  </p:cSld>
  <p:clrMapOvr>
    <a:masterClrMapping/>
  </p:clrMapOvr>
</p:sldLayout>
</file>

<file path=ppt/slideLayouts/slideLayout4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05" name="Shape 3205"/>
        <p:cNvGrpSpPr/>
        <p:nvPr/>
      </p:nvGrpSpPr>
      <p:grpSpPr>
        <a:xfrm>
          <a:off x="0" y="0"/>
          <a:ext cx="0" cy="0"/>
          <a:chOff x="0" y="0"/>
          <a:chExt cx="0" cy="0"/>
        </a:xfrm>
      </p:grpSpPr>
      <p:sp>
        <p:nvSpPr>
          <p:cNvPr id="3206" name="Google Shape;3206;p5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7" name="Google Shape;3207;p5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64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71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08" name="Google Shape;3208;p503"/>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9" name="Google Shape;3209;p503"/>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10" name="Shape 3210"/>
        <p:cNvGrpSpPr/>
        <p:nvPr/>
      </p:nvGrpSpPr>
      <p:grpSpPr>
        <a:xfrm>
          <a:off x="0" y="0"/>
          <a:ext cx="0" cy="0"/>
          <a:chOff x="0" y="0"/>
          <a:chExt cx="0" cy="0"/>
        </a:xfrm>
      </p:grpSpPr>
      <p:sp>
        <p:nvSpPr>
          <p:cNvPr id="3211" name="Google Shape;3211;p504"/>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2" name="Google Shape;3212;p504"/>
          <p:cNvSpPr txBox="1"/>
          <p:nvPr>
            <p:ph idx="1" type="body"/>
          </p:nvPr>
        </p:nvSpPr>
        <p:spPr>
          <a:xfrm>
            <a:off x="9144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3" name="Google Shape;3213;p504"/>
          <p:cNvSpPr txBox="1"/>
          <p:nvPr>
            <p:ph idx="2" type="body"/>
          </p:nvPr>
        </p:nvSpPr>
        <p:spPr>
          <a:xfrm>
            <a:off x="48768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4" name="Google Shape;3214;p504"/>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5" name="Google Shape;3215;p504"/>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16" name="Shape 3216"/>
        <p:cNvGrpSpPr/>
        <p:nvPr/>
      </p:nvGrpSpPr>
      <p:grpSpPr>
        <a:xfrm>
          <a:off x="0" y="0"/>
          <a:ext cx="0" cy="0"/>
          <a:chOff x="0" y="0"/>
          <a:chExt cx="0" cy="0"/>
        </a:xfrm>
      </p:grpSpPr>
      <p:sp>
        <p:nvSpPr>
          <p:cNvPr id="3217" name="Google Shape;3217;p5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8" name="Google Shape;3218;p5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19" name="Google Shape;3219;p5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0" name="Google Shape;3220;p5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21" name="Google Shape;3221;p5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2" name="Google Shape;3222;p505"/>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3" name="Google Shape;3223;p505"/>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24" name="Shape 3224"/>
        <p:cNvGrpSpPr/>
        <p:nvPr/>
      </p:nvGrpSpPr>
      <p:grpSpPr>
        <a:xfrm>
          <a:off x="0" y="0"/>
          <a:ext cx="0" cy="0"/>
          <a:chOff x="0" y="0"/>
          <a:chExt cx="0" cy="0"/>
        </a:xfrm>
      </p:grpSpPr>
      <p:sp>
        <p:nvSpPr>
          <p:cNvPr id="3225" name="Google Shape;3225;p506"/>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6" name="Google Shape;3226;p506"/>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7" name="Google Shape;3227;p506"/>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28" name="Shape 3228"/>
        <p:cNvGrpSpPr/>
        <p:nvPr/>
      </p:nvGrpSpPr>
      <p:grpSpPr>
        <a:xfrm>
          <a:off x="0" y="0"/>
          <a:ext cx="0" cy="0"/>
          <a:chOff x="0" y="0"/>
          <a:chExt cx="0" cy="0"/>
        </a:xfrm>
      </p:grpSpPr>
      <p:sp>
        <p:nvSpPr>
          <p:cNvPr id="3229" name="Google Shape;3229;p507"/>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0" name="Google Shape;3230;p507"/>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31" name="Shape 3231"/>
        <p:cNvGrpSpPr/>
        <p:nvPr/>
      </p:nvGrpSpPr>
      <p:grpSpPr>
        <a:xfrm>
          <a:off x="0" y="0"/>
          <a:ext cx="0" cy="0"/>
          <a:chOff x="0" y="0"/>
          <a:chExt cx="0" cy="0"/>
        </a:xfrm>
      </p:grpSpPr>
      <p:sp>
        <p:nvSpPr>
          <p:cNvPr id="3232" name="Google Shape;3232;p5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3" name="Google Shape;3233;p5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335280" lvl="1" marL="914400" algn="l">
              <a:spcBef>
                <a:spcPts val="560"/>
              </a:spcBef>
              <a:spcAft>
                <a:spcPts val="0"/>
              </a:spcAft>
              <a:buSzPts val="1680"/>
              <a:buChar char="■"/>
              <a:defRPr sz="2800"/>
            </a:lvl2pPr>
            <a:lvl3pPr indent="-373380" lvl="2" marL="1371600" algn="l">
              <a:spcBef>
                <a:spcPts val="480"/>
              </a:spcBef>
              <a:spcAft>
                <a:spcPts val="0"/>
              </a:spcAft>
              <a:buSzPts val="2280"/>
              <a:buChar char="⬥"/>
              <a:defRPr sz="2400"/>
            </a:lvl3pPr>
            <a:lvl4pPr indent="-311150" lvl="3" marL="1828800" algn="l">
              <a:spcBef>
                <a:spcPts val="400"/>
              </a:spcBef>
              <a:spcAft>
                <a:spcPts val="0"/>
              </a:spcAft>
              <a:buSzPts val="13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34" name="Google Shape;3234;p5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35" name="Google Shape;3235;p508"/>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6" name="Google Shape;3236;p508"/>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237" name="Shape 3237"/>
        <p:cNvGrpSpPr/>
        <p:nvPr/>
      </p:nvGrpSpPr>
      <p:grpSpPr>
        <a:xfrm>
          <a:off x="0" y="0"/>
          <a:ext cx="0" cy="0"/>
          <a:chOff x="0" y="0"/>
          <a:chExt cx="0" cy="0"/>
        </a:xfrm>
      </p:grpSpPr>
      <p:sp>
        <p:nvSpPr>
          <p:cNvPr id="3238" name="Google Shape;3238;p5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9" name="Google Shape;3239;p509"/>
          <p:cNvSpPr/>
          <p:nvPr>
            <p:ph idx="2" type="pic"/>
          </p:nvPr>
        </p:nvSpPr>
        <p:spPr>
          <a:xfrm>
            <a:off x="3887788" y="987425"/>
            <a:ext cx="4629150" cy="4873625"/>
          </a:xfrm>
          <a:prstGeom prst="rect">
            <a:avLst/>
          </a:prstGeom>
          <a:noFill/>
          <a:ln>
            <a:noFill/>
          </a:ln>
        </p:spPr>
      </p:sp>
      <p:sp>
        <p:nvSpPr>
          <p:cNvPr id="3240" name="Google Shape;3240;p5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41" name="Google Shape;3241;p509"/>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2" name="Google Shape;3242;p509"/>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243" name="Shape 3243"/>
        <p:cNvGrpSpPr/>
        <p:nvPr/>
      </p:nvGrpSpPr>
      <p:grpSpPr>
        <a:xfrm>
          <a:off x="0" y="0"/>
          <a:ext cx="0" cy="0"/>
          <a:chOff x="0" y="0"/>
          <a:chExt cx="0" cy="0"/>
        </a:xfrm>
      </p:grpSpPr>
      <p:sp>
        <p:nvSpPr>
          <p:cNvPr id="3244" name="Google Shape;3244;p51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5" name="Google Shape;3245;p510"/>
          <p:cNvSpPr txBox="1"/>
          <p:nvPr>
            <p:ph idx="1" type="body"/>
          </p:nvPr>
        </p:nvSpPr>
        <p:spPr>
          <a:xfrm rot="5400000">
            <a:off x="2667000" y="-152400"/>
            <a:ext cx="4267200" cy="77724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46" name="Google Shape;3246;p51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7" name="Google Shape;3247;p51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248" name="Shape 3248"/>
        <p:cNvGrpSpPr/>
        <p:nvPr/>
      </p:nvGrpSpPr>
      <p:grpSpPr>
        <a:xfrm>
          <a:off x="0" y="0"/>
          <a:ext cx="0" cy="0"/>
          <a:chOff x="0" y="0"/>
          <a:chExt cx="0" cy="0"/>
        </a:xfrm>
      </p:grpSpPr>
      <p:sp>
        <p:nvSpPr>
          <p:cNvPr id="3249" name="Google Shape;3249;p511"/>
          <p:cNvSpPr txBox="1"/>
          <p:nvPr>
            <p:ph type="title"/>
          </p:nvPr>
        </p:nvSpPr>
        <p:spPr>
          <a:xfrm rot="5400000">
            <a:off x="4895850" y="2076450"/>
            <a:ext cx="5562600" cy="20193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0" name="Google Shape;3250;p511"/>
          <p:cNvSpPr txBox="1"/>
          <p:nvPr>
            <p:ph idx="1" type="body"/>
          </p:nvPr>
        </p:nvSpPr>
        <p:spPr>
          <a:xfrm rot="5400000">
            <a:off x="781050" y="133350"/>
            <a:ext cx="5562600" cy="59055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51" name="Google Shape;3251;p51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2" name="Google Shape;3252;p51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509" name="Shape 509"/>
        <p:cNvGrpSpPr/>
        <p:nvPr/>
      </p:nvGrpSpPr>
      <p:grpSpPr>
        <a:xfrm>
          <a:off x="0" y="0"/>
          <a:ext cx="0" cy="0"/>
          <a:chOff x="0" y="0"/>
          <a:chExt cx="0" cy="0"/>
        </a:xfrm>
      </p:grpSpPr>
      <p:sp>
        <p:nvSpPr>
          <p:cNvPr id="510" name="Google Shape;510;p5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 name="Google Shape;511;p5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 name="Google Shape;512;p5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 name="Google Shape;513;p5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59" name="Shape 3259"/>
        <p:cNvGrpSpPr/>
        <p:nvPr/>
      </p:nvGrpSpPr>
      <p:grpSpPr>
        <a:xfrm>
          <a:off x="0" y="0"/>
          <a:ext cx="0" cy="0"/>
          <a:chOff x="0" y="0"/>
          <a:chExt cx="0" cy="0"/>
        </a:xfrm>
      </p:grpSpPr>
      <p:sp>
        <p:nvSpPr>
          <p:cNvPr id="3260" name="Google Shape;3260;p51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1" name="Google Shape;3261;p5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2" name="Google Shape;3262;p51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263" name="Shape 3263"/>
        <p:cNvGrpSpPr/>
        <p:nvPr/>
      </p:nvGrpSpPr>
      <p:grpSpPr>
        <a:xfrm>
          <a:off x="0" y="0"/>
          <a:ext cx="0" cy="0"/>
          <a:chOff x="0" y="0"/>
          <a:chExt cx="0" cy="0"/>
        </a:xfrm>
      </p:grpSpPr>
      <p:sp>
        <p:nvSpPr>
          <p:cNvPr id="3264" name="Google Shape;3264;p51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65" name="Google Shape;3265;p51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66" name="Google Shape;3266;p51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7" name="Google Shape;3267;p5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8" name="Google Shape;3268;p51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269" name="Shape 3269"/>
        <p:cNvGrpSpPr/>
        <p:nvPr/>
      </p:nvGrpSpPr>
      <p:grpSpPr>
        <a:xfrm>
          <a:off x="0" y="0"/>
          <a:ext cx="0" cy="0"/>
          <a:chOff x="0" y="0"/>
          <a:chExt cx="0" cy="0"/>
        </a:xfrm>
      </p:grpSpPr>
      <p:sp>
        <p:nvSpPr>
          <p:cNvPr id="3270" name="Google Shape;3270;p5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1" name="Google Shape;3271;p5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272" name="Google Shape;3272;p51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3" name="Google Shape;3273;p5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4" name="Google Shape;3274;p51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75" name="Shape 3275"/>
        <p:cNvGrpSpPr/>
        <p:nvPr/>
      </p:nvGrpSpPr>
      <p:grpSpPr>
        <a:xfrm>
          <a:off x="0" y="0"/>
          <a:ext cx="0" cy="0"/>
          <a:chOff x="0" y="0"/>
          <a:chExt cx="0" cy="0"/>
        </a:xfrm>
      </p:grpSpPr>
      <p:sp>
        <p:nvSpPr>
          <p:cNvPr id="3276" name="Google Shape;3276;p51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7" name="Google Shape;3277;p51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8" name="Google Shape;3278;p5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9" name="Google Shape;3279;p51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80" name="Shape 3280"/>
        <p:cNvGrpSpPr/>
        <p:nvPr/>
      </p:nvGrpSpPr>
      <p:grpSpPr>
        <a:xfrm>
          <a:off x="0" y="0"/>
          <a:ext cx="0" cy="0"/>
          <a:chOff x="0" y="0"/>
          <a:chExt cx="0" cy="0"/>
        </a:xfrm>
      </p:grpSpPr>
      <p:sp>
        <p:nvSpPr>
          <p:cNvPr id="3281" name="Google Shape;3281;p5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2" name="Google Shape;3282;p5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83" name="Google Shape;3283;p51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4" name="Google Shape;3284;p5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5" name="Google Shape;3285;p51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86" name="Shape 3286"/>
        <p:cNvGrpSpPr/>
        <p:nvPr/>
      </p:nvGrpSpPr>
      <p:grpSpPr>
        <a:xfrm>
          <a:off x="0" y="0"/>
          <a:ext cx="0" cy="0"/>
          <a:chOff x="0" y="0"/>
          <a:chExt cx="0" cy="0"/>
        </a:xfrm>
      </p:grpSpPr>
      <p:sp>
        <p:nvSpPr>
          <p:cNvPr id="3287" name="Google Shape;3287;p51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8" name="Google Shape;3288;p518"/>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89" name="Google Shape;3289;p518"/>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0" name="Google Shape;3290;p51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1" name="Google Shape;3291;p5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2" name="Google Shape;3292;p51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93" name="Shape 3293"/>
        <p:cNvGrpSpPr/>
        <p:nvPr/>
      </p:nvGrpSpPr>
      <p:grpSpPr>
        <a:xfrm>
          <a:off x="0" y="0"/>
          <a:ext cx="0" cy="0"/>
          <a:chOff x="0" y="0"/>
          <a:chExt cx="0" cy="0"/>
        </a:xfrm>
      </p:grpSpPr>
      <p:sp>
        <p:nvSpPr>
          <p:cNvPr id="3294" name="Google Shape;3294;p5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95" name="Google Shape;3295;p5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6" name="Google Shape;3296;p5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7" name="Google Shape;3297;p5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8" name="Google Shape;3298;p5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9" name="Google Shape;3299;p51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0" name="Google Shape;3300;p5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1" name="Google Shape;3301;p51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02" name="Shape 3302"/>
        <p:cNvGrpSpPr/>
        <p:nvPr/>
      </p:nvGrpSpPr>
      <p:grpSpPr>
        <a:xfrm>
          <a:off x="0" y="0"/>
          <a:ext cx="0" cy="0"/>
          <a:chOff x="0" y="0"/>
          <a:chExt cx="0" cy="0"/>
        </a:xfrm>
      </p:grpSpPr>
      <p:sp>
        <p:nvSpPr>
          <p:cNvPr id="3303" name="Google Shape;3303;p5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04" name="Google Shape;3304;p5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05" name="Google Shape;3305;p5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06" name="Google Shape;3306;p52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7" name="Google Shape;3307;p5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8" name="Google Shape;3308;p52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09" name="Shape 3309"/>
        <p:cNvGrpSpPr/>
        <p:nvPr/>
      </p:nvGrpSpPr>
      <p:grpSpPr>
        <a:xfrm>
          <a:off x="0" y="0"/>
          <a:ext cx="0" cy="0"/>
          <a:chOff x="0" y="0"/>
          <a:chExt cx="0" cy="0"/>
        </a:xfrm>
      </p:grpSpPr>
      <p:sp>
        <p:nvSpPr>
          <p:cNvPr id="3310" name="Google Shape;3310;p5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1" name="Google Shape;3311;p521"/>
          <p:cNvSpPr/>
          <p:nvPr>
            <p:ph idx="2" type="pic"/>
          </p:nvPr>
        </p:nvSpPr>
        <p:spPr>
          <a:xfrm>
            <a:off x="3887788" y="987425"/>
            <a:ext cx="4629150" cy="4873625"/>
          </a:xfrm>
          <a:prstGeom prst="rect">
            <a:avLst/>
          </a:prstGeom>
          <a:noFill/>
          <a:ln>
            <a:noFill/>
          </a:ln>
        </p:spPr>
      </p:sp>
      <p:sp>
        <p:nvSpPr>
          <p:cNvPr id="3312" name="Google Shape;3312;p5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13" name="Google Shape;3313;p52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4" name="Google Shape;3314;p5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5" name="Google Shape;3315;p52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16" name="Shape 3316"/>
        <p:cNvGrpSpPr/>
        <p:nvPr/>
      </p:nvGrpSpPr>
      <p:grpSpPr>
        <a:xfrm>
          <a:off x="0" y="0"/>
          <a:ext cx="0" cy="0"/>
          <a:chOff x="0" y="0"/>
          <a:chExt cx="0" cy="0"/>
        </a:xfrm>
      </p:grpSpPr>
      <p:sp>
        <p:nvSpPr>
          <p:cNvPr id="3317" name="Google Shape;3317;p52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8" name="Google Shape;3318;p52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19" name="Google Shape;3319;p52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0" name="Google Shape;3320;p5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1" name="Google Shape;3321;p52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14" name="Shape 514"/>
        <p:cNvGrpSpPr/>
        <p:nvPr/>
      </p:nvGrpSpPr>
      <p:grpSpPr>
        <a:xfrm>
          <a:off x="0" y="0"/>
          <a:ext cx="0" cy="0"/>
          <a:chOff x="0" y="0"/>
          <a:chExt cx="0" cy="0"/>
        </a:xfrm>
      </p:grpSpPr>
      <p:sp>
        <p:nvSpPr>
          <p:cNvPr id="515" name="Google Shape;515;p53"/>
          <p:cNvSpPr txBox="1"/>
          <p:nvPr>
            <p:ph idx="1" type="subTitle"/>
          </p:nvPr>
        </p:nvSpPr>
        <p:spPr>
          <a:xfrm>
            <a:off x="2413000" y="3167063"/>
            <a:ext cx="4319588" cy="1752600"/>
          </a:xfrm>
          <a:prstGeom prst="rect">
            <a:avLst/>
          </a:prstGeom>
          <a:noFill/>
          <a:ln>
            <a:noFill/>
          </a:ln>
        </p:spPr>
        <p:txBody>
          <a:bodyPr anchorCtr="0" anchor="ctr" bIns="45700" lIns="91425" spcFirstLastPara="1" rIns="91425" wrap="square" tIns="45700">
            <a:noAutofit/>
          </a:bodyPr>
          <a:lstStyle>
            <a:lvl1pPr lvl="0" algn="ctr">
              <a:spcBef>
                <a:spcPts val="480"/>
              </a:spcBef>
              <a:spcAft>
                <a:spcPts val="0"/>
              </a:spcAft>
              <a:buSzPts val="2400"/>
              <a:buFont typeface="Arial"/>
              <a:buNone/>
              <a:defRPr>
                <a:solidFill>
                  <a:srgbClr val="007FD0"/>
                </a:solidFill>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16" name="Google Shape;516;p53"/>
          <p:cNvSpPr txBox="1"/>
          <p:nvPr>
            <p:ph idx="10" type="dt"/>
          </p:nvPr>
        </p:nvSpPr>
        <p:spPr>
          <a:xfrm>
            <a:off x="617538" y="6230938"/>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 name="Google Shape;517;p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 name="Google Shape;518;p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19" name="Google Shape;519;p53"/>
          <p:cNvCxnSpPr/>
          <p:nvPr/>
        </p:nvCxnSpPr>
        <p:spPr>
          <a:xfrm rot="10800000">
            <a:off x="603250" y="1403350"/>
            <a:ext cx="8077200" cy="0"/>
          </a:xfrm>
          <a:prstGeom prst="straightConnector1">
            <a:avLst/>
          </a:prstGeom>
          <a:noFill/>
          <a:ln cap="flat" cmpd="sng" w="25400">
            <a:solidFill>
              <a:srgbClr val="007FD0"/>
            </a:solidFill>
            <a:prstDash val="solid"/>
            <a:round/>
            <a:headEnd len="med" w="med" type="none"/>
            <a:tailEnd len="med" w="med" type="none"/>
          </a:ln>
        </p:spPr>
      </p:cxnSp>
      <p:cxnSp>
        <p:nvCxnSpPr>
          <p:cNvPr id="520" name="Google Shape;520;p53"/>
          <p:cNvCxnSpPr/>
          <p:nvPr/>
        </p:nvCxnSpPr>
        <p:spPr>
          <a:xfrm rot="10800000">
            <a:off x="603250" y="5961063"/>
            <a:ext cx="8077200" cy="0"/>
          </a:xfrm>
          <a:prstGeom prst="straightConnector1">
            <a:avLst/>
          </a:prstGeom>
          <a:noFill/>
          <a:ln cap="flat" cmpd="sng" w="25400">
            <a:solidFill>
              <a:srgbClr val="007FD0"/>
            </a:solidFill>
            <a:prstDash val="solid"/>
            <a:round/>
            <a:headEnd len="med" w="med" type="none"/>
            <a:tailEnd len="med" w="med" type="none"/>
          </a:ln>
        </p:spPr>
      </p:cxnSp>
      <p:sp>
        <p:nvSpPr>
          <p:cNvPr id="521" name="Google Shape;521;p53"/>
          <p:cNvSpPr txBox="1"/>
          <p:nvPr>
            <p:ph type="ctrTitle"/>
          </p:nvPr>
        </p:nvSpPr>
        <p:spPr>
          <a:xfrm>
            <a:off x="685800" y="1776413"/>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522" name="Google Shape;522;p53"/>
          <p:cNvPicPr preferRelativeResize="0"/>
          <p:nvPr/>
        </p:nvPicPr>
        <p:blipFill rotWithShape="1">
          <a:blip r:embed="rId2">
            <a:alphaModFix/>
          </a:blip>
          <a:srcRect b="0" l="0" r="0" t="0"/>
          <a:stretch/>
        </p:blipFill>
        <p:spPr>
          <a:xfrm>
            <a:off x="2576513" y="228600"/>
            <a:ext cx="3959225" cy="1082675"/>
          </a:xfrm>
          <a:prstGeom prst="rect">
            <a:avLst/>
          </a:prstGeom>
          <a:noFill/>
          <a:ln>
            <a:noFill/>
          </a:ln>
        </p:spPr>
      </p:pic>
    </p:spTree>
  </p:cSld>
  <p:clrMapOvr>
    <a:masterClrMapping/>
  </p:clrMapOvr>
</p:sldLayout>
</file>

<file path=ppt/slideLayouts/slideLayout4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22" name="Shape 3322"/>
        <p:cNvGrpSpPr/>
        <p:nvPr/>
      </p:nvGrpSpPr>
      <p:grpSpPr>
        <a:xfrm>
          <a:off x="0" y="0"/>
          <a:ext cx="0" cy="0"/>
          <a:chOff x="0" y="0"/>
          <a:chExt cx="0" cy="0"/>
        </a:xfrm>
      </p:grpSpPr>
      <p:sp>
        <p:nvSpPr>
          <p:cNvPr id="3323" name="Google Shape;3323;p523"/>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24" name="Google Shape;3324;p523"/>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25" name="Google Shape;3325;p52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6" name="Google Shape;3326;p5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7" name="Google Shape;3327;p52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334" name="Shape 3334"/>
        <p:cNvGrpSpPr/>
        <p:nvPr/>
      </p:nvGrpSpPr>
      <p:grpSpPr>
        <a:xfrm>
          <a:off x="0" y="0"/>
          <a:ext cx="0" cy="0"/>
          <a:chOff x="0" y="0"/>
          <a:chExt cx="0" cy="0"/>
        </a:xfrm>
      </p:grpSpPr>
      <p:sp>
        <p:nvSpPr>
          <p:cNvPr id="3335" name="Google Shape;3335;p5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6" name="Google Shape;3336;p525"/>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337" name="Shape 3337"/>
        <p:cNvGrpSpPr/>
        <p:nvPr/>
      </p:nvGrpSpPr>
      <p:grpSpPr>
        <a:xfrm>
          <a:off x="0" y="0"/>
          <a:ext cx="0" cy="0"/>
          <a:chOff x="0" y="0"/>
          <a:chExt cx="0" cy="0"/>
        </a:xfrm>
      </p:grpSpPr>
      <p:sp>
        <p:nvSpPr>
          <p:cNvPr id="3338" name="Google Shape;3338;p52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9" name="Google Shape;3339;p52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340" name="Shape 3340"/>
        <p:cNvGrpSpPr/>
        <p:nvPr/>
      </p:nvGrpSpPr>
      <p:grpSpPr>
        <a:xfrm>
          <a:off x="0" y="0"/>
          <a:ext cx="0" cy="0"/>
          <a:chOff x="0" y="0"/>
          <a:chExt cx="0" cy="0"/>
        </a:xfrm>
      </p:grpSpPr>
      <p:sp>
        <p:nvSpPr>
          <p:cNvPr id="3341" name="Google Shape;3341;p52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2" name="Google Shape;3342;p52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43" name="Shape 3343"/>
        <p:cNvGrpSpPr/>
        <p:nvPr/>
      </p:nvGrpSpPr>
      <p:grpSpPr>
        <a:xfrm>
          <a:off x="0" y="0"/>
          <a:ext cx="0" cy="0"/>
          <a:chOff x="0" y="0"/>
          <a:chExt cx="0" cy="0"/>
        </a:xfrm>
      </p:grpSpPr>
      <p:sp>
        <p:nvSpPr>
          <p:cNvPr id="3344" name="Google Shape;3344;p5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5" name="Google Shape;3345;p52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46" name="Google Shape;3346;p528"/>
          <p:cNvSpPr txBox="1"/>
          <p:nvPr>
            <p:ph idx="2" type="body"/>
          </p:nvPr>
        </p:nvSpPr>
        <p:spPr>
          <a:xfrm>
            <a:off x="4586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347" name="Shape 3347"/>
        <p:cNvGrpSpPr/>
        <p:nvPr/>
      </p:nvGrpSpPr>
      <p:grpSpPr>
        <a:xfrm>
          <a:off x="0" y="0"/>
          <a:ext cx="0" cy="0"/>
          <a:chOff x="0" y="0"/>
          <a:chExt cx="0" cy="0"/>
        </a:xfrm>
      </p:grpSpPr>
      <p:sp>
        <p:nvSpPr>
          <p:cNvPr id="3348" name="Google Shape;3348;p52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9" name="Google Shape;3349;p52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0" name="Google Shape;3350;p52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51" name="Google Shape;3351;p52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2" name="Google Shape;3352;p52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353" name="Shape 3353"/>
        <p:cNvGrpSpPr/>
        <p:nvPr/>
      </p:nvGrpSpPr>
      <p:grpSpPr>
        <a:xfrm>
          <a:off x="0" y="0"/>
          <a:ext cx="0" cy="0"/>
          <a:chOff x="0" y="0"/>
          <a:chExt cx="0" cy="0"/>
        </a:xfrm>
      </p:grpSpPr>
      <p:sp>
        <p:nvSpPr>
          <p:cNvPr id="3354" name="Google Shape;3354;p5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355" name="Shape 3355"/>
        <p:cNvGrpSpPr/>
        <p:nvPr/>
      </p:nvGrpSpPr>
      <p:grpSpPr>
        <a:xfrm>
          <a:off x="0" y="0"/>
          <a:ext cx="0" cy="0"/>
          <a:chOff x="0" y="0"/>
          <a:chExt cx="0" cy="0"/>
        </a:xfrm>
      </p:grpSpPr>
    </p:spTree>
  </p:cSld>
  <p:clrMapOvr>
    <a:masterClrMapping/>
  </p:clrMapOvr>
</p:sldLayout>
</file>

<file path=ppt/slideLayouts/slideLayout4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56" name="Shape 3356"/>
        <p:cNvGrpSpPr/>
        <p:nvPr/>
      </p:nvGrpSpPr>
      <p:grpSpPr>
        <a:xfrm>
          <a:off x="0" y="0"/>
          <a:ext cx="0" cy="0"/>
          <a:chOff x="0" y="0"/>
          <a:chExt cx="0" cy="0"/>
        </a:xfrm>
      </p:grpSpPr>
      <p:sp>
        <p:nvSpPr>
          <p:cNvPr id="3357" name="Google Shape;3357;p5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58" name="Google Shape;3358;p5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59" name="Google Shape;3359;p5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60" name="Shape 3360"/>
        <p:cNvGrpSpPr/>
        <p:nvPr/>
      </p:nvGrpSpPr>
      <p:grpSpPr>
        <a:xfrm>
          <a:off x="0" y="0"/>
          <a:ext cx="0" cy="0"/>
          <a:chOff x="0" y="0"/>
          <a:chExt cx="0" cy="0"/>
        </a:xfrm>
      </p:grpSpPr>
      <p:sp>
        <p:nvSpPr>
          <p:cNvPr id="3361" name="Google Shape;3361;p5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2" name="Google Shape;3362;p533"/>
          <p:cNvSpPr/>
          <p:nvPr>
            <p:ph idx="2" type="pic"/>
          </p:nvPr>
        </p:nvSpPr>
        <p:spPr>
          <a:xfrm>
            <a:off x="3887788" y="987425"/>
            <a:ext cx="4629150" cy="4873625"/>
          </a:xfrm>
          <a:prstGeom prst="rect">
            <a:avLst/>
          </a:prstGeom>
          <a:noFill/>
          <a:ln>
            <a:noFill/>
          </a:ln>
        </p:spPr>
      </p:sp>
      <p:sp>
        <p:nvSpPr>
          <p:cNvPr id="3363" name="Google Shape;3363;p5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3" name="Shape 523"/>
        <p:cNvGrpSpPr/>
        <p:nvPr/>
      </p:nvGrpSpPr>
      <p:grpSpPr>
        <a:xfrm>
          <a:off x="0" y="0"/>
          <a:ext cx="0" cy="0"/>
          <a:chOff x="0" y="0"/>
          <a:chExt cx="0" cy="0"/>
        </a:xfrm>
      </p:grpSpPr>
      <p:sp>
        <p:nvSpPr>
          <p:cNvPr id="524" name="Google Shape;524;p5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 name="Google Shape;525;p54"/>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6" name="Google Shape;526;p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7" name="Google Shape;527;p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8" name="Google Shape;528;p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64" name="Shape 3364"/>
        <p:cNvGrpSpPr/>
        <p:nvPr/>
      </p:nvGrpSpPr>
      <p:grpSpPr>
        <a:xfrm>
          <a:off x="0" y="0"/>
          <a:ext cx="0" cy="0"/>
          <a:chOff x="0" y="0"/>
          <a:chExt cx="0" cy="0"/>
        </a:xfrm>
      </p:grpSpPr>
      <p:sp>
        <p:nvSpPr>
          <p:cNvPr id="3365" name="Google Shape;3365;p5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6" name="Google Shape;3366;p534"/>
          <p:cNvSpPr txBox="1"/>
          <p:nvPr>
            <p:ph idx="1" type="body"/>
          </p:nvPr>
        </p:nvSpPr>
        <p:spPr>
          <a:xfrm rot="5400000">
            <a:off x="2247107" y="-294481"/>
            <a:ext cx="4525962"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67" name="Shape 3367"/>
        <p:cNvGrpSpPr/>
        <p:nvPr/>
      </p:nvGrpSpPr>
      <p:grpSpPr>
        <a:xfrm>
          <a:off x="0" y="0"/>
          <a:ext cx="0" cy="0"/>
          <a:chOff x="0" y="0"/>
          <a:chExt cx="0" cy="0"/>
        </a:xfrm>
      </p:grpSpPr>
      <p:sp>
        <p:nvSpPr>
          <p:cNvPr id="3368" name="Google Shape;3368;p535"/>
          <p:cNvSpPr txBox="1"/>
          <p:nvPr>
            <p:ph type="title"/>
          </p:nvPr>
        </p:nvSpPr>
        <p:spPr>
          <a:xfrm rot="5400000">
            <a:off x="4746626" y="2143126"/>
            <a:ext cx="5808662" cy="207168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9" name="Google Shape;3369;p535"/>
          <p:cNvSpPr txBox="1"/>
          <p:nvPr>
            <p:ph idx="1" type="body"/>
          </p:nvPr>
        </p:nvSpPr>
        <p:spPr>
          <a:xfrm rot="5400000">
            <a:off x="524669" y="145257"/>
            <a:ext cx="5808662" cy="60674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3370" name="Shape 3370"/>
        <p:cNvGrpSpPr/>
        <p:nvPr/>
      </p:nvGrpSpPr>
      <p:grpSpPr>
        <a:xfrm>
          <a:off x="0" y="0"/>
          <a:ext cx="0" cy="0"/>
          <a:chOff x="0" y="0"/>
          <a:chExt cx="0" cy="0"/>
        </a:xfrm>
      </p:grpSpPr>
      <p:sp>
        <p:nvSpPr>
          <p:cNvPr id="3371" name="Google Shape;3371;p53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3372" name="Shape 3372"/>
        <p:cNvGrpSpPr/>
        <p:nvPr/>
      </p:nvGrpSpPr>
      <p:grpSpPr>
        <a:xfrm>
          <a:off x="0" y="0"/>
          <a:ext cx="0" cy="0"/>
          <a:chOff x="0" y="0"/>
          <a:chExt cx="0" cy="0"/>
        </a:xfrm>
      </p:grpSpPr>
      <p:sp>
        <p:nvSpPr>
          <p:cNvPr id="3373" name="Google Shape;3373;p5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4" name="Google Shape;3374;p537"/>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5" name="Google Shape;3375;p537"/>
          <p:cNvSpPr txBox="1"/>
          <p:nvPr>
            <p:ph idx="2" type="body"/>
          </p:nvPr>
        </p:nvSpPr>
        <p:spPr>
          <a:xfrm>
            <a:off x="4586288" y="1557338"/>
            <a:ext cx="4038600" cy="218598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6" name="Google Shape;3376;p537"/>
          <p:cNvSpPr txBox="1"/>
          <p:nvPr>
            <p:ph idx="3" type="body"/>
          </p:nvPr>
        </p:nvSpPr>
        <p:spPr>
          <a:xfrm>
            <a:off x="4586288" y="3895725"/>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3377" name="Shape 3377"/>
        <p:cNvGrpSpPr/>
        <p:nvPr/>
      </p:nvGrpSpPr>
      <p:grpSpPr>
        <a:xfrm>
          <a:off x="0" y="0"/>
          <a:ext cx="0" cy="0"/>
          <a:chOff x="0" y="0"/>
          <a:chExt cx="0" cy="0"/>
        </a:xfrm>
      </p:grpSpPr>
      <p:sp>
        <p:nvSpPr>
          <p:cNvPr id="3378" name="Google Shape;3378;p53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9" name="Google Shape;3379;p53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80" name="Google Shape;3380;p538"/>
          <p:cNvSpPr/>
          <p:nvPr>
            <p:ph idx="2" type="clipArt"/>
          </p:nvPr>
        </p:nvSpPr>
        <p:spPr>
          <a:xfrm>
            <a:off x="4586288" y="1557338"/>
            <a:ext cx="4038600" cy="4525962"/>
          </a:xfrm>
          <a:prstGeom prst="rect">
            <a:avLst/>
          </a:prstGeom>
          <a:noFill/>
          <a:ln>
            <a:noFill/>
          </a:ln>
        </p:spPr>
      </p:sp>
    </p:spTree>
  </p:cSld>
  <p:clrMapOvr>
    <a:masterClrMapping/>
  </p:clrMapOvr>
</p:sldLayout>
</file>

<file path=ppt/slideLayouts/slideLayout4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386" name="Shape 3386"/>
        <p:cNvGrpSpPr/>
        <p:nvPr/>
      </p:nvGrpSpPr>
      <p:grpSpPr>
        <a:xfrm>
          <a:off x="0" y="0"/>
          <a:ext cx="0" cy="0"/>
          <a:chOff x="0" y="0"/>
          <a:chExt cx="0" cy="0"/>
        </a:xfrm>
      </p:grpSpPr>
      <p:sp>
        <p:nvSpPr>
          <p:cNvPr id="3387" name="Google Shape;3387;p54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388" name="Shape 3388"/>
        <p:cNvGrpSpPr/>
        <p:nvPr/>
      </p:nvGrpSpPr>
      <p:grpSpPr>
        <a:xfrm>
          <a:off x="0" y="0"/>
          <a:ext cx="0" cy="0"/>
          <a:chOff x="0" y="0"/>
          <a:chExt cx="0" cy="0"/>
        </a:xfrm>
      </p:grpSpPr>
      <p:sp>
        <p:nvSpPr>
          <p:cNvPr id="3389" name="Google Shape;3389;p54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0" name="Google Shape;3390;p541"/>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391" name="Google Shape;3391;p54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392" name="Shape 3392"/>
        <p:cNvGrpSpPr/>
        <p:nvPr/>
      </p:nvGrpSpPr>
      <p:grpSpPr>
        <a:xfrm>
          <a:off x="0" y="0"/>
          <a:ext cx="0" cy="0"/>
          <a:chOff x="0" y="0"/>
          <a:chExt cx="0" cy="0"/>
        </a:xfrm>
      </p:grpSpPr>
      <p:sp>
        <p:nvSpPr>
          <p:cNvPr id="3393" name="Google Shape;3393;p542"/>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4" name="Google Shape;3394;p54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3395" name="Google Shape;3395;p54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396" name="Shape 3396"/>
        <p:cNvGrpSpPr/>
        <p:nvPr/>
      </p:nvGrpSpPr>
      <p:grpSpPr>
        <a:xfrm>
          <a:off x="0" y="0"/>
          <a:ext cx="0" cy="0"/>
          <a:chOff x="0" y="0"/>
          <a:chExt cx="0" cy="0"/>
        </a:xfrm>
      </p:grpSpPr>
      <p:sp>
        <p:nvSpPr>
          <p:cNvPr id="3397" name="Google Shape;3397;p543"/>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8" name="Google Shape;3398;p543"/>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3399" name="Google Shape;3399;p543"/>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400" name="Shape 3400"/>
        <p:cNvGrpSpPr/>
        <p:nvPr/>
      </p:nvGrpSpPr>
      <p:grpSpPr>
        <a:xfrm>
          <a:off x="0" y="0"/>
          <a:ext cx="0" cy="0"/>
          <a:chOff x="0" y="0"/>
          <a:chExt cx="0" cy="0"/>
        </a:xfrm>
      </p:grpSpPr>
      <p:sp>
        <p:nvSpPr>
          <p:cNvPr id="3401" name="Google Shape;3401;p544"/>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2" name="Google Shape;3402;p544"/>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3" name="Google Shape;3403;p544"/>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4" name="Google Shape;3404;p544"/>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 name="Shape 40"/>
        <p:cNvGrpSpPr/>
        <p:nvPr/>
      </p:nvGrpSpPr>
      <p:grpSpPr>
        <a:xfrm>
          <a:off x="0" y="0"/>
          <a:ext cx="0" cy="0"/>
          <a:chOff x="0" y="0"/>
          <a:chExt cx="0" cy="0"/>
        </a:xfrm>
      </p:grpSpPr>
      <p:sp>
        <p:nvSpPr>
          <p:cNvPr id="41" name="Google Shape;41;p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 name="Google Shape;42;p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3" name="Google Shape;43;p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4" name="Google Shape;44;p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5" name="Google Shape;45;p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6" name="Google Shape;46;p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9" name="Shape 529"/>
        <p:cNvGrpSpPr/>
        <p:nvPr/>
      </p:nvGrpSpPr>
      <p:grpSpPr>
        <a:xfrm>
          <a:off x="0" y="0"/>
          <a:ext cx="0" cy="0"/>
          <a:chOff x="0" y="0"/>
          <a:chExt cx="0" cy="0"/>
        </a:xfrm>
      </p:grpSpPr>
      <p:sp>
        <p:nvSpPr>
          <p:cNvPr id="530" name="Google Shape;530;p5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1" name="Google Shape;531;p5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32" name="Google Shape;532;p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 name="Google Shape;533;p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 name="Google Shape;534;p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405" name="Shape 3405"/>
        <p:cNvGrpSpPr/>
        <p:nvPr/>
      </p:nvGrpSpPr>
      <p:grpSpPr>
        <a:xfrm>
          <a:off x="0" y="0"/>
          <a:ext cx="0" cy="0"/>
          <a:chOff x="0" y="0"/>
          <a:chExt cx="0" cy="0"/>
        </a:xfrm>
      </p:grpSpPr>
      <p:sp>
        <p:nvSpPr>
          <p:cNvPr id="3406" name="Google Shape;3406;p5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7" name="Google Shape;3407;p545"/>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08" name="Google Shape;3408;p545"/>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09" name="Google Shape;3409;p545"/>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10" name="Google Shape;3410;p545"/>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11" name="Google Shape;3411;p545"/>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12" name="Shape 3412"/>
        <p:cNvGrpSpPr/>
        <p:nvPr/>
      </p:nvGrpSpPr>
      <p:grpSpPr>
        <a:xfrm>
          <a:off x="0" y="0"/>
          <a:ext cx="0" cy="0"/>
          <a:chOff x="0" y="0"/>
          <a:chExt cx="0" cy="0"/>
        </a:xfrm>
      </p:grpSpPr>
      <p:sp>
        <p:nvSpPr>
          <p:cNvPr id="3413" name="Google Shape;3413;p546"/>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4" name="Google Shape;3414;p546"/>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415" name="Shape 3415"/>
        <p:cNvGrpSpPr/>
        <p:nvPr/>
      </p:nvGrpSpPr>
      <p:grpSpPr>
        <a:xfrm>
          <a:off x="0" y="0"/>
          <a:ext cx="0" cy="0"/>
          <a:chOff x="0" y="0"/>
          <a:chExt cx="0" cy="0"/>
        </a:xfrm>
      </p:grpSpPr>
      <p:sp>
        <p:nvSpPr>
          <p:cNvPr id="3416" name="Google Shape;3416;p547"/>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7" name="Google Shape;3417;p547"/>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3418" name="Google Shape;3418;p547"/>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19" name="Google Shape;3419;p547"/>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420" name="Shape 3420"/>
        <p:cNvGrpSpPr/>
        <p:nvPr/>
      </p:nvGrpSpPr>
      <p:grpSpPr>
        <a:xfrm>
          <a:off x="0" y="0"/>
          <a:ext cx="0" cy="0"/>
          <a:chOff x="0" y="0"/>
          <a:chExt cx="0" cy="0"/>
        </a:xfrm>
      </p:grpSpPr>
      <p:sp>
        <p:nvSpPr>
          <p:cNvPr id="3421" name="Google Shape;3421;p548"/>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2" name="Google Shape;3422;p548"/>
          <p:cNvSpPr/>
          <p:nvPr>
            <p:ph idx="2" type="pic"/>
          </p:nvPr>
        </p:nvSpPr>
        <p:spPr>
          <a:xfrm>
            <a:off x="1792288" y="612775"/>
            <a:ext cx="5486400" cy="4114800"/>
          </a:xfrm>
          <a:prstGeom prst="rect">
            <a:avLst/>
          </a:prstGeom>
          <a:noFill/>
          <a:ln>
            <a:noFill/>
          </a:ln>
        </p:spPr>
      </p:sp>
      <p:sp>
        <p:nvSpPr>
          <p:cNvPr id="3423" name="Google Shape;3423;p548"/>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24" name="Google Shape;3424;p548"/>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425" name="Shape 3425"/>
        <p:cNvGrpSpPr/>
        <p:nvPr/>
      </p:nvGrpSpPr>
      <p:grpSpPr>
        <a:xfrm>
          <a:off x="0" y="0"/>
          <a:ext cx="0" cy="0"/>
          <a:chOff x="0" y="0"/>
          <a:chExt cx="0" cy="0"/>
        </a:xfrm>
      </p:grpSpPr>
      <p:sp>
        <p:nvSpPr>
          <p:cNvPr id="3426" name="Google Shape;3426;p54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7" name="Google Shape;3427;p549"/>
          <p:cNvSpPr txBox="1"/>
          <p:nvPr>
            <p:ph idx="1" type="body"/>
          </p:nvPr>
        </p:nvSpPr>
        <p:spPr>
          <a:xfrm rot="5400000">
            <a:off x="2275682" y="-86518"/>
            <a:ext cx="4592637"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28" name="Google Shape;3428;p54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429" name="Shape 3429"/>
        <p:cNvGrpSpPr/>
        <p:nvPr/>
      </p:nvGrpSpPr>
      <p:grpSpPr>
        <a:xfrm>
          <a:off x="0" y="0"/>
          <a:ext cx="0" cy="0"/>
          <a:chOff x="0" y="0"/>
          <a:chExt cx="0" cy="0"/>
        </a:xfrm>
      </p:grpSpPr>
      <p:sp>
        <p:nvSpPr>
          <p:cNvPr id="3430" name="Google Shape;3430;p550"/>
          <p:cNvSpPr txBox="1"/>
          <p:nvPr>
            <p:ph type="title"/>
          </p:nvPr>
        </p:nvSpPr>
        <p:spPr>
          <a:xfrm rot="5400000">
            <a:off x="4953000" y="2590800"/>
            <a:ext cx="54102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1" name="Google Shape;3431;p550"/>
          <p:cNvSpPr txBox="1"/>
          <p:nvPr>
            <p:ph idx="1" type="body"/>
          </p:nvPr>
        </p:nvSpPr>
        <p:spPr>
          <a:xfrm rot="5400000">
            <a:off x="762000" y="609600"/>
            <a:ext cx="54102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2" name="Google Shape;3432;p55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3433" name="Shape 3433"/>
        <p:cNvGrpSpPr/>
        <p:nvPr/>
      </p:nvGrpSpPr>
      <p:grpSpPr>
        <a:xfrm>
          <a:off x="0" y="0"/>
          <a:ext cx="0" cy="0"/>
          <a:chOff x="0" y="0"/>
          <a:chExt cx="0" cy="0"/>
        </a:xfrm>
      </p:grpSpPr>
      <p:sp>
        <p:nvSpPr>
          <p:cNvPr id="3434" name="Google Shape;3434;p55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5" name="Google Shape;3435;p551"/>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6" name="Google Shape;3436;p551"/>
          <p:cNvSpPr txBox="1"/>
          <p:nvPr>
            <p:ph idx="2" type="body"/>
          </p:nvPr>
        </p:nvSpPr>
        <p:spPr>
          <a:xfrm>
            <a:off x="4648200" y="1731963"/>
            <a:ext cx="4038600" cy="22193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7" name="Google Shape;3437;p551"/>
          <p:cNvSpPr txBox="1"/>
          <p:nvPr>
            <p:ph idx="3" type="body"/>
          </p:nvPr>
        </p:nvSpPr>
        <p:spPr>
          <a:xfrm>
            <a:off x="4648200" y="4103688"/>
            <a:ext cx="4038600" cy="22209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8" name="Google Shape;3438;p55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3439" name="Shape 3439"/>
        <p:cNvGrpSpPr/>
        <p:nvPr/>
      </p:nvGrpSpPr>
      <p:grpSpPr>
        <a:xfrm>
          <a:off x="0" y="0"/>
          <a:ext cx="0" cy="0"/>
          <a:chOff x="0" y="0"/>
          <a:chExt cx="0" cy="0"/>
        </a:xfrm>
      </p:grpSpPr>
      <p:sp>
        <p:nvSpPr>
          <p:cNvPr id="3440" name="Google Shape;3440;p552"/>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41" name="Google Shape;3441;p552"/>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2" name="Google Shape;3442;p552"/>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3" name="Google Shape;3443;p55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450" name="Shape 3450"/>
        <p:cNvGrpSpPr/>
        <p:nvPr/>
      </p:nvGrpSpPr>
      <p:grpSpPr>
        <a:xfrm>
          <a:off x="0" y="0"/>
          <a:ext cx="0" cy="0"/>
          <a:chOff x="0" y="0"/>
          <a:chExt cx="0" cy="0"/>
        </a:xfrm>
      </p:grpSpPr>
      <p:sp>
        <p:nvSpPr>
          <p:cNvPr id="3451" name="Google Shape;3451;p55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2" name="Google Shape;3452;p55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53" name="Google Shape;3453;p5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4" name="Google Shape;3454;p5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5" name="Google Shape;3455;p5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456" name="Shape 3456"/>
        <p:cNvGrpSpPr/>
        <p:nvPr/>
      </p:nvGrpSpPr>
      <p:grpSpPr>
        <a:xfrm>
          <a:off x="0" y="0"/>
          <a:ext cx="0" cy="0"/>
          <a:chOff x="0" y="0"/>
          <a:chExt cx="0" cy="0"/>
        </a:xfrm>
      </p:grpSpPr>
      <p:sp>
        <p:nvSpPr>
          <p:cNvPr id="3457" name="Google Shape;3457;p55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8" name="Google Shape;3458;p55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459" name="Google Shape;3459;p5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0" name="Google Shape;3460;p5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1" name="Google Shape;3461;p5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35" name="Shape 535"/>
        <p:cNvGrpSpPr/>
        <p:nvPr/>
      </p:nvGrpSpPr>
      <p:grpSpPr>
        <a:xfrm>
          <a:off x="0" y="0"/>
          <a:ext cx="0" cy="0"/>
          <a:chOff x="0" y="0"/>
          <a:chExt cx="0" cy="0"/>
        </a:xfrm>
      </p:grpSpPr>
      <p:sp>
        <p:nvSpPr>
          <p:cNvPr id="536" name="Google Shape;536;p56"/>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 name="Google Shape;537;p56"/>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8" name="Google Shape;538;p56"/>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9" name="Google Shape;539;p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 name="Google Shape;540;p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1" name="Google Shape;541;p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462" name="Shape 3462"/>
        <p:cNvGrpSpPr/>
        <p:nvPr/>
      </p:nvGrpSpPr>
      <p:grpSpPr>
        <a:xfrm>
          <a:off x="0" y="0"/>
          <a:ext cx="0" cy="0"/>
          <a:chOff x="0" y="0"/>
          <a:chExt cx="0" cy="0"/>
        </a:xfrm>
      </p:grpSpPr>
      <p:sp>
        <p:nvSpPr>
          <p:cNvPr id="3463" name="Google Shape;3463;p55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64" name="Google Shape;3464;p55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465" name="Google Shape;3465;p5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6" name="Google Shape;3466;p5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7" name="Google Shape;3467;p5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468" name="Shape 3468"/>
        <p:cNvGrpSpPr/>
        <p:nvPr/>
      </p:nvGrpSpPr>
      <p:grpSpPr>
        <a:xfrm>
          <a:off x="0" y="0"/>
          <a:ext cx="0" cy="0"/>
          <a:chOff x="0" y="0"/>
          <a:chExt cx="0" cy="0"/>
        </a:xfrm>
      </p:grpSpPr>
      <p:sp>
        <p:nvSpPr>
          <p:cNvPr id="3469" name="Google Shape;3469;p55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0" name="Google Shape;3470;p55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1" name="Google Shape;3471;p55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2" name="Google Shape;3472;p5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3" name="Google Shape;3473;p5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4" name="Google Shape;3474;p5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475" name="Shape 3475"/>
        <p:cNvGrpSpPr/>
        <p:nvPr/>
      </p:nvGrpSpPr>
      <p:grpSpPr>
        <a:xfrm>
          <a:off x="0" y="0"/>
          <a:ext cx="0" cy="0"/>
          <a:chOff x="0" y="0"/>
          <a:chExt cx="0" cy="0"/>
        </a:xfrm>
      </p:grpSpPr>
      <p:sp>
        <p:nvSpPr>
          <p:cNvPr id="3476" name="Google Shape;3476;p55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7" name="Google Shape;3477;p55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78" name="Google Shape;3478;p55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9" name="Google Shape;3479;p55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80" name="Google Shape;3480;p55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81" name="Google Shape;3481;p5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2" name="Google Shape;3482;p5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3" name="Google Shape;3483;p5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484" name="Shape 3484"/>
        <p:cNvGrpSpPr/>
        <p:nvPr/>
      </p:nvGrpSpPr>
      <p:grpSpPr>
        <a:xfrm>
          <a:off x="0" y="0"/>
          <a:ext cx="0" cy="0"/>
          <a:chOff x="0" y="0"/>
          <a:chExt cx="0" cy="0"/>
        </a:xfrm>
      </p:grpSpPr>
      <p:sp>
        <p:nvSpPr>
          <p:cNvPr id="3485" name="Google Shape;3485;p55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86" name="Google Shape;3486;p5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7" name="Google Shape;3487;p5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8" name="Google Shape;3488;p5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489" name="Shape 3489"/>
        <p:cNvGrpSpPr/>
        <p:nvPr/>
      </p:nvGrpSpPr>
      <p:grpSpPr>
        <a:xfrm>
          <a:off x="0" y="0"/>
          <a:ext cx="0" cy="0"/>
          <a:chOff x="0" y="0"/>
          <a:chExt cx="0" cy="0"/>
        </a:xfrm>
      </p:grpSpPr>
      <p:sp>
        <p:nvSpPr>
          <p:cNvPr id="3490" name="Google Shape;3490;p5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1" name="Google Shape;3491;p5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2" name="Google Shape;3492;p5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493" name="Shape 3493"/>
        <p:cNvGrpSpPr/>
        <p:nvPr/>
      </p:nvGrpSpPr>
      <p:grpSpPr>
        <a:xfrm>
          <a:off x="0" y="0"/>
          <a:ext cx="0" cy="0"/>
          <a:chOff x="0" y="0"/>
          <a:chExt cx="0" cy="0"/>
        </a:xfrm>
      </p:grpSpPr>
      <p:sp>
        <p:nvSpPr>
          <p:cNvPr id="3494" name="Google Shape;3494;p5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95" name="Google Shape;3495;p56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496" name="Google Shape;3496;p56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497" name="Google Shape;3497;p5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8" name="Google Shape;3498;p5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9" name="Google Shape;3499;p5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00" name="Shape 3500"/>
        <p:cNvGrpSpPr/>
        <p:nvPr/>
      </p:nvGrpSpPr>
      <p:grpSpPr>
        <a:xfrm>
          <a:off x="0" y="0"/>
          <a:ext cx="0" cy="0"/>
          <a:chOff x="0" y="0"/>
          <a:chExt cx="0" cy="0"/>
        </a:xfrm>
      </p:grpSpPr>
      <p:sp>
        <p:nvSpPr>
          <p:cNvPr id="3501" name="Google Shape;3501;p56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2" name="Google Shape;3502;p562"/>
          <p:cNvSpPr/>
          <p:nvPr>
            <p:ph idx="2" type="pic"/>
          </p:nvPr>
        </p:nvSpPr>
        <p:spPr>
          <a:xfrm>
            <a:off x="3887788" y="987425"/>
            <a:ext cx="4629150" cy="4873625"/>
          </a:xfrm>
          <a:prstGeom prst="rect">
            <a:avLst/>
          </a:prstGeom>
          <a:noFill/>
          <a:ln>
            <a:noFill/>
          </a:ln>
        </p:spPr>
      </p:sp>
      <p:sp>
        <p:nvSpPr>
          <p:cNvPr id="3503" name="Google Shape;3503;p56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04" name="Google Shape;3504;p5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5" name="Google Shape;3505;p5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6" name="Google Shape;3506;p5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07" name="Shape 3507"/>
        <p:cNvGrpSpPr/>
        <p:nvPr/>
      </p:nvGrpSpPr>
      <p:grpSpPr>
        <a:xfrm>
          <a:off x="0" y="0"/>
          <a:ext cx="0" cy="0"/>
          <a:chOff x="0" y="0"/>
          <a:chExt cx="0" cy="0"/>
        </a:xfrm>
      </p:grpSpPr>
      <p:sp>
        <p:nvSpPr>
          <p:cNvPr id="3508" name="Google Shape;3508;p56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9" name="Google Shape;3509;p56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0" name="Google Shape;3510;p5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1" name="Google Shape;3511;p5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2" name="Google Shape;3512;p5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13" name="Shape 3513"/>
        <p:cNvGrpSpPr/>
        <p:nvPr/>
      </p:nvGrpSpPr>
      <p:grpSpPr>
        <a:xfrm>
          <a:off x="0" y="0"/>
          <a:ext cx="0" cy="0"/>
          <a:chOff x="0" y="0"/>
          <a:chExt cx="0" cy="0"/>
        </a:xfrm>
      </p:grpSpPr>
      <p:sp>
        <p:nvSpPr>
          <p:cNvPr id="3514" name="Google Shape;3514;p56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15" name="Google Shape;3515;p56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6" name="Google Shape;3516;p5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7" name="Google Shape;3517;p5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8" name="Google Shape;3518;p5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29" name="Shape 3529"/>
        <p:cNvGrpSpPr/>
        <p:nvPr/>
      </p:nvGrpSpPr>
      <p:grpSpPr>
        <a:xfrm>
          <a:off x="0" y="0"/>
          <a:ext cx="0" cy="0"/>
          <a:chOff x="0" y="0"/>
          <a:chExt cx="0" cy="0"/>
        </a:xfrm>
      </p:grpSpPr>
      <p:sp>
        <p:nvSpPr>
          <p:cNvPr id="3530" name="Google Shape;3530;p56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1" name="Google Shape;3531;p566"/>
          <p:cNvSpPr/>
          <p:nvPr>
            <p:ph idx="2" type="chart"/>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lvl="1"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lvl="2"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lvl="3"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lvl="4"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32" name="Google Shape;3532;p56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2" name="Shape 542"/>
        <p:cNvGrpSpPr/>
        <p:nvPr/>
      </p:nvGrpSpPr>
      <p:grpSpPr>
        <a:xfrm>
          <a:off x="0" y="0"/>
          <a:ext cx="0" cy="0"/>
          <a:chOff x="0" y="0"/>
          <a:chExt cx="0" cy="0"/>
        </a:xfrm>
      </p:grpSpPr>
      <p:sp>
        <p:nvSpPr>
          <p:cNvPr id="543" name="Google Shape;543;p5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4" name="Google Shape;544;p5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5" name="Google Shape;545;p5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 name="Google Shape;546;p5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7" name="Google Shape;547;p5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8" name="Google Shape;548;p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9" name="Google Shape;549;p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0" name="Google Shape;550;p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533" name="Shape 3533"/>
        <p:cNvGrpSpPr/>
        <p:nvPr/>
      </p:nvGrpSpPr>
      <p:grpSpPr>
        <a:xfrm>
          <a:off x="0" y="0"/>
          <a:ext cx="0" cy="0"/>
          <a:chOff x="0" y="0"/>
          <a:chExt cx="0" cy="0"/>
        </a:xfrm>
      </p:grpSpPr>
      <p:sp>
        <p:nvSpPr>
          <p:cNvPr id="3534" name="Google Shape;3534;p5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5" name="Google Shape;3535;p5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536" name="Google Shape;3536;p56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37" name="Shape 3537"/>
        <p:cNvGrpSpPr/>
        <p:nvPr/>
      </p:nvGrpSpPr>
      <p:grpSpPr>
        <a:xfrm>
          <a:off x="0" y="0"/>
          <a:ext cx="0" cy="0"/>
          <a:chOff x="0" y="0"/>
          <a:chExt cx="0" cy="0"/>
        </a:xfrm>
      </p:grpSpPr>
      <p:sp>
        <p:nvSpPr>
          <p:cNvPr id="3538" name="Google Shape;3538;p568"/>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9" name="Google Shape;3539;p56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0" name="Google Shape;3540;p568"/>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541" name="Shape 3541"/>
        <p:cNvGrpSpPr/>
        <p:nvPr/>
      </p:nvGrpSpPr>
      <p:grpSpPr>
        <a:xfrm>
          <a:off x="0" y="0"/>
          <a:ext cx="0" cy="0"/>
          <a:chOff x="0" y="0"/>
          <a:chExt cx="0" cy="0"/>
        </a:xfrm>
      </p:grpSpPr>
      <p:sp>
        <p:nvSpPr>
          <p:cNvPr id="3542" name="Google Shape;3542;p5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3" name="Google Shape;3543;p5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544" name="Google Shape;3544;p569"/>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545" name="Shape 3545"/>
        <p:cNvGrpSpPr/>
        <p:nvPr/>
      </p:nvGrpSpPr>
      <p:grpSpPr>
        <a:xfrm>
          <a:off x="0" y="0"/>
          <a:ext cx="0" cy="0"/>
          <a:chOff x="0" y="0"/>
          <a:chExt cx="0" cy="0"/>
        </a:xfrm>
      </p:grpSpPr>
      <p:sp>
        <p:nvSpPr>
          <p:cNvPr id="3546" name="Google Shape;3546;p570"/>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7" name="Google Shape;3547;p570"/>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8" name="Google Shape;3548;p570"/>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9" name="Google Shape;3549;p570"/>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550" name="Shape 3550"/>
        <p:cNvGrpSpPr/>
        <p:nvPr/>
      </p:nvGrpSpPr>
      <p:grpSpPr>
        <a:xfrm>
          <a:off x="0" y="0"/>
          <a:ext cx="0" cy="0"/>
          <a:chOff x="0" y="0"/>
          <a:chExt cx="0" cy="0"/>
        </a:xfrm>
      </p:grpSpPr>
      <p:sp>
        <p:nvSpPr>
          <p:cNvPr id="3551" name="Google Shape;3551;p5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2" name="Google Shape;3552;p5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3" name="Google Shape;3553;p5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4" name="Google Shape;3554;p5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5" name="Google Shape;3555;p5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6" name="Google Shape;3556;p571"/>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557" name="Shape 3557"/>
        <p:cNvGrpSpPr/>
        <p:nvPr/>
      </p:nvGrpSpPr>
      <p:grpSpPr>
        <a:xfrm>
          <a:off x="0" y="0"/>
          <a:ext cx="0" cy="0"/>
          <a:chOff x="0" y="0"/>
          <a:chExt cx="0" cy="0"/>
        </a:xfrm>
      </p:grpSpPr>
      <p:sp>
        <p:nvSpPr>
          <p:cNvPr id="3558" name="Google Shape;3558;p572"/>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9" name="Google Shape;3559;p572"/>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560" name="Shape 3560"/>
        <p:cNvGrpSpPr/>
        <p:nvPr/>
      </p:nvGrpSpPr>
      <p:grpSpPr>
        <a:xfrm>
          <a:off x="0" y="0"/>
          <a:ext cx="0" cy="0"/>
          <a:chOff x="0" y="0"/>
          <a:chExt cx="0" cy="0"/>
        </a:xfrm>
      </p:grpSpPr>
      <p:sp>
        <p:nvSpPr>
          <p:cNvPr id="3561" name="Google Shape;3561;p573"/>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562" name="Shape 3562"/>
        <p:cNvGrpSpPr/>
        <p:nvPr/>
      </p:nvGrpSpPr>
      <p:grpSpPr>
        <a:xfrm>
          <a:off x="0" y="0"/>
          <a:ext cx="0" cy="0"/>
          <a:chOff x="0" y="0"/>
          <a:chExt cx="0" cy="0"/>
        </a:xfrm>
      </p:grpSpPr>
      <p:sp>
        <p:nvSpPr>
          <p:cNvPr id="3563" name="Google Shape;3563;p5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4" name="Google Shape;3564;p57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565" name="Google Shape;3565;p57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66" name="Google Shape;3566;p574"/>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67" name="Shape 3567"/>
        <p:cNvGrpSpPr/>
        <p:nvPr/>
      </p:nvGrpSpPr>
      <p:grpSpPr>
        <a:xfrm>
          <a:off x="0" y="0"/>
          <a:ext cx="0" cy="0"/>
          <a:chOff x="0" y="0"/>
          <a:chExt cx="0" cy="0"/>
        </a:xfrm>
      </p:grpSpPr>
      <p:sp>
        <p:nvSpPr>
          <p:cNvPr id="3568" name="Google Shape;3568;p57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9" name="Google Shape;3569;p575"/>
          <p:cNvSpPr/>
          <p:nvPr>
            <p:ph idx="2" type="pic"/>
          </p:nvPr>
        </p:nvSpPr>
        <p:spPr>
          <a:xfrm>
            <a:off x="3887788" y="987425"/>
            <a:ext cx="4629150" cy="4873625"/>
          </a:xfrm>
          <a:prstGeom prst="rect">
            <a:avLst/>
          </a:prstGeom>
          <a:noFill/>
          <a:ln>
            <a:noFill/>
          </a:ln>
        </p:spPr>
      </p:sp>
      <p:sp>
        <p:nvSpPr>
          <p:cNvPr id="3570" name="Google Shape;3570;p57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71" name="Google Shape;3571;p57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72" name="Shape 3572"/>
        <p:cNvGrpSpPr/>
        <p:nvPr/>
      </p:nvGrpSpPr>
      <p:grpSpPr>
        <a:xfrm>
          <a:off x="0" y="0"/>
          <a:ext cx="0" cy="0"/>
          <a:chOff x="0" y="0"/>
          <a:chExt cx="0" cy="0"/>
        </a:xfrm>
      </p:grpSpPr>
      <p:sp>
        <p:nvSpPr>
          <p:cNvPr id="3573" name="Google Shape;3573;p57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4" name="Google Shape;3574;p576"/>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5" name="Google Shape;3575;p57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51" name="Shape 551"/>
        <p:cNvGrpSpPr/>
        <p:nvPr/>
      </p:nvGrpSpPr>
      <p:grpSpPr>
        <a:xfrm>
          <a:off x="0" y="0"/>
          <a:ext cx="0" cy="0"/>
          <a:chOff x="0" y="0"/>
          <a:chExt cx="0" cy="0"/>
        </a:xfrm>
      </p:grpSpPr>
      <p:sp>
        <p:nvSpPr>
          <p:cNvPr id="552" name="Google Shape;552;p58"/>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3" name="Google Shape;553;p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4" name="Google Shape;554;p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5" name="Google Shape;555;p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76" name="Shape 3576"/>
        <p:cNvGrpSpPr/>
        <p:nvPr/>
      </p:nvGrpSpPr>
      <p:grpSpPr>
        <a:xfrm>
          <a:off x="0" y="0"/>
          <a:ext cx="0" cy="0"/>
          <a:chOff x="0" y="0"/>
          <a:chExt cx="0" cy="0"/>
        </a:xfrm>
      </p:grpSpPr>
      <p:sp>
        <p:nvSpPr>
          <p:cNvPr id="3577" name="Google Shape;3577;p577"/>
          <p:cNvSpPr txBox="1"/>
          <p:nvPr>
            <p:ph type="title"/>
          </p:nvPr>
        </p:nvSpPr>
        <p:spPr>
          <a:xfrm rot="5400000">
            <a:off x="4730750" y="2292350"/>
            <a:ext cx="61214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8" name="Google Shape;3578;p577"/>
          <p:cNvSpPr txBox="1"/>
          <p:nvPr>
            <p:ph idx="1" type="body"/>
          </p:nvPr>
        </p:nvSpPr>
        <p:spPr>
          <a:xfrm rot="5400000">
            <a:off x="1073150" y="577850"/>
            <a:ext cx="61214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9" name="Google Shape;3579;p57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97" name="Shape 3597"/>
        <p:cNvGrpSpPr/>
        <p:nvPr/>
      </p:nvGrpSpPr>
      <p:grpSpPr>
        <a:xfrm>
          <a:off x="0" y="0"/>
          <a:ext cx="0" cy="0"/>
          <a:chOff x="0" y="0"/>
          <a:chExt cx="0" cy="0"/>
        </a:xfrm>
      </p:grpSpPr>
      <p:sp>
        <p:nvSpPr>
          <p:cNvPr id="3598" name="Google Shape;3598;p579"/>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99" name="Google Shape;3599;p579"/>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00" name="Google Shape;3600;p57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01" name="Shape 3601"/>
        <p:cNvGrpSpPr/>
        <p:nvPr/>
      </p:nvGrpSpPr>
      <p:grpSpPr>
        <a:xfrm>
          <a:off x="0" y="0"/>
          <a:ext cx="0" cy="0"/>
          <a:chOff x="0" y="0"/>
          <a:chExt cx="0" cy="0"/>
        </a:xfrm>
      </p:grpSpPr>
      <p:sp>
        <p:nvSpPr>
          <p:cNvPr id="3602" name="Google Shape;3602;p58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3" name="Google Shape;3603;p58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604" name="Google Shape;3604;p580"/>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05" name="Shape 3605"/>
        <p:cNvGrpSpPr/>
        <p:nvPr/>
      </p:nvGrpSpPr>
      <p:grpSpPr>
        <a:xfrm>
          <a:off x="0" y="0"/>
          <a:ext cx="0" cy="0"/>
          <a:chOff x="0" y="0"/>
          <a:chExt cx="0" cy="0"/>
        </a:xfrm>
      </p:grpSpPr>
      <p:sp>
        <p:nvSpPr>
          <p:cNvPr id="3606" name="Google Shape;3606;p58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7" name="Google Shape;3607;p58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608" name="Google Shape;3608;p581"/>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09" name="Shape 3609"/>
        <p:cNvGrpSpPr/>
        <p:nvPr/>
      </p:nvGrpSpPr>
      <p:grpSpPr>
        <a:xfrm>
          <a:off x="0" y="0"/>
          <a:ext cx="0" cy="0"/>
          <a:chOff x="0" y="0"/>
          <a:chExt cx="0" cy="0"/>
        </a:xfrm>
      </p:grpSpPr>
      <p:sp>
        <p:nvSpPr>
          <p:cNvPr id="3610" name="Google Shape;3610;p582"/>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1" name="Google Shape;3611;p582"/>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2" name="Google Shape;3612;p582"/>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3" name="Google Shape;3613;p582"/>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14" name="Shape 3614"/>
        <p:cNvGrpSpPr/>
        <p:nvPr/>
      </p:nvGrpSpPr>
      <p:grpSpPr>
        <a:xfrm>
          <a:off x="0" y="0"/>
          <a:ext cx="0" cy="0"/>
          <a:chOff x="0" y="0"/>
          <a:chExt cx="0" cy="0"/>
        </a:xfrm>
      </p:grpSpPr>
      <p:sp>
        <p:nvSpPr>
          <p:cNvPr id="3615" name="Google Shape;3615;p58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6" name="Google Shape;3616;p58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7" name="Google Shape;3617;p58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8" name="Google Shape;3618;p58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9" name="Google Shape;3619;p58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20" name="Google Shape;3620;p583"/>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21" name="Shape 3621"/>
        <p:cNvGrpSpPr/>
        <p:nvPr/>
      </p:nvGrpSpPr>
      <p:grpSpPr>
        <a:xfrm>
          <a:off x="0" y="0"/>
          <a:ext cx="0" cy="0"/>
          <a:chOff x="0" y="0"/>
          <a:chExt cx="0" cy="0"/>
        </a:xfrm>
      </p:grpSpPr>
      <p:sp>
        <p:nvSpPr>
          <p:cNvPr id="3622" name="Google Shape;3622;p584"/>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3" name="Google Shape;3623;p584"/>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24" name="Shape 3624"/>
        <p:cNvGrpSpPr/>
        <p:nvPr/>
      </p:nvGrpSpPr>
      <p:grpSpPr>
        <a:xfrm>
          <a:off x="0" y="0"/>
          <a:ext cx="0" cy="0"/>
          <a:chOff x="0" y="0"/>
          <a:chExt cx="0" cy="0"/>
        </a:xfrm>
      </p:grpSpPr>
      <p:sp>
        <p:nvSpPr>
          <p:cNvPr id="3625" name="Google Shape;3625;p585"/>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26" name="Shape 3626"/>
        <p:cNvGrpSpPr/>
        <p:nvPr/>
      </p:nvGrpSpPr>
      <p:grpSpPr>
        <a:xfrm>
          <a:off x="0" y="0"/>
          <a:ext cx="0" cy="0"/>
          <a:chOff x="0" y="0"/>
          <a:chExt cx="0" cy="0"/>
        </a:xfrm>
      </p:grpSpPr>
      <p:sp>
        <p:nvSpPr>
          <p:cNvPr id="3627" name="Google Shape;3627;p5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8" name="Google Shape;3628;p58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629" name="Google Shape;3629;p58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0" name="Google Shape;3630;p586"/>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631" name="Shape 3631"/>
        <p:cNvGrpSpPr/>
        <p:nvPr/>
      </p:nvGrpSpPr>
      <p:grpSpPr>
        <a:xfrm>
          <a:off x="0" y="0"/>
          <a:ext cx="0" cy="0"/>
          <a:chOff x="0" y="0"/>
          <a:chExt cx="0" cy="0"/>
        </a:xfrm>
      </p:grpSpPr>
      <p:sp>
        <p:nvSpPr>
          <p:cNvPr id="3632" name="Google Shape;3632;p58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3" name="Google Shape;3633;p587"/>
          <p:cNvSpPr/>
          <p:nvPr>
            <p:ph idx="2" type="pic"/>
          </p:nvPr>
        </p:nvSpPr>
        <p:spPr>
          <a:xfrm>
            <a:off x="3887788" y="987425"/>
            <a:ext cx="4629150" cy="4873625"/>
          </a:xfrm>
          <a:prstGeom prst="rect">
            <a:avLst/>
          </a:prstGeom>
          <a:noFill/>
          <a:ln>
            <a:noFill/>
          </a:ln>
        </p:spPr>
      </p:sp>
      <p:sp>
        <p:nvSpPr>
          <p:cNvPr id="3634" name="Google Shape;3634;p58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5" name="Google Shape;3635;p587"/>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56" name="Shape 556"/>
        <p:cNvGrpSpPr/>
        <p:nvPr/>
      </p:nvGrpSpPr>
      <p:grpSpPr>
        <a:xfrm>
          <a:off x="0" y="0"/>
          <a:ext cx="0" cy="0"/>
          <a:chOff x="0" y="0"/>
          <a:chExt cx="0" cy="0"/>
        </a:xfrm>
      </p:grpSpPr>
      <p:sp>
        <p:nvSpPr>
          <p:cNvPr id="557" name="Google Shape;557;p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 name="Google Shape;558;p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 name="Google Shape;559;p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636" name="Shape 3636"/>
        <p:cNvGrpSpPr/>
        <p:nvPr/>
      </p:nvGrpSpPr>
      <p:grpSpPr>
        <a:xfrm>
          <a:off x="0" y="0"/>
          <a:ext cx="0" cy="0"/>
          <a:chOff x="0" y="0"/>
          <a:chExt cx="0" cy="0"/>
        </a:xfrm>
      </p:grpSpPr>
      <p:sp>
        <p:nvSpPr>
          <p:cNvPr id="3637" name="Google Shape;3637;p58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8" name="Google Shape;3638;p588"/>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39" name="Google Shape;3639;p58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640" name="Shape 3640"/>
        <p:cNvGrpSpPr/>
        <p:nvPr/>
      </p:nvGrpSpPr>
      <p:grpSpPr>
        <a:xfrm>
          <a:off x="0" y="0"/>
          <a:ext cx="0" cy="0"/>
          <a:chOff x="0" y="0"/>
          <a:chExt cx="0" cy="0"/>
        </a:xfrm>
      </p:grpSpPr>
      <p:sp>
        <p:nvSpPr>
          <p:cNvPr id="3641" name="Google Shape;3641;p589"/>
          <p:cNvSpPr txBox="1"/>
          <p:nvPr>
            <p:ph type="title"/>
          </p:nvPr>
        </p:nvSpPr>
        <p:spPr>
          <a:xfrm rot="5400000">
            <a:off x="4743450" y="2305050"/>
            <a:ext cx="60960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42" name="Google Shape;3642;p589"/>
          <p:cNvSpPr txBox="1"/>
          <p:nvPr>
            <p:ph idx="1" type="body"/>
          </p:nvPr>
        </p:nvSpPr>
        <p:spPr>
          <a:xfrm rot="5400000">
            <a:off x="1085850" y="590550"/>
            <a:ext cx="60960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43" name="Google Shape;3643;p58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650" name="Shape 3650"/>
        <p:cNvGrpSpPr/>
        <p:nvPr/>
      </p:nvGrpSpPr>
      <p:grpSpPr>
        <a:xfrm>
          <a:off x="0" y="0"/>
          <a:ext cx="0" cy="0"/>
          <a:chOff x="0" y="0"/>
          <a:chExt cx="0" cy="0"/>
        </a:xfrm>
      </p:grpSpPr>
      <p:sp>
        <p:nvSpPr>
          <p:cNvPr id="3651" name="Google Shape;3651;p591"/>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2" name="Google Shape;3652;p591"/>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53" name="Google Shape;3653;p59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4" name="Google Shape;3654;p59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5" name="Google Shape;3655;p59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56" name="Shape 3656"/>
        <p:cNvGrpSpPr/>
        <p:nvPr/>
      </p:nvGrpSpPr>
      <p:grpSpPr>
        <a:xfrm>
          <a:off x="0" y="0"/>
          <a:ext cx="0" cy="0"/>
          <a:chOff x="0" y="0"/>
          <a:chExt cx="0" cy="0"/>
        </a:xfrm>
      </p:grpSpPr>
      <p:sp>
        <p:nvSpPr>
          <p:cNvPr id="3657" name="Google Shape;3657;p592"/>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8" name="Google Shape;3658;p592"/>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lt1"/>
              </a:buClr>
              <a:buSzPts val="2118"/>
              <a:buFont typeface="Times New Roman"/>
              <a:buNone/>
              <a:defRPr sz="2118"/>
            </a:lvl1pPr>
            <a:lvl2pPr lvl="1" algn="ctr">
              <a:spcBef>
                <a:spcPts val="353"/>
              </a:spcBef>
              <a:spcAft>
                <a:spcPts val="0"/>
              </a:spcAft>
              <a:buClr>
                <a:schemeClr val="lt1"/>
              </a:buClr>
              <a:buSzPts val="1765"/>
              <a:buFont typeface="Times New Roman"/>
              <a:buNone/>
              <a:defRPr sz="1765"/>
            </a:lvl2pPr>
            <a:lvl3pPr lvl="2" algn="ctr">
              <a:spcBef>
                <a:spcPts val="318"/>
              </a:spcBef>
              <a:spcAft>
                <a:spcPts val="0"/>
              </a:spcAft>
              <a:buClr>
                <a:schemeClr val="lt1"/>
              </a:buClr>
              <a:buSzPts val="1588"/>
              <a:buFont typeface="Times New Roman"/>
              <a:buNone/>
              <a:defRPr sz="1588"/>
            </a:lvl3pPr>
            <a:lvl4pPr lvl="3" algn="ctr">
              <a:spcBef>
                <a:spcPts val="282"/>
              </a:spcBef>
              <a:spcAft>
                <a:spcPts val="0"/>
              </a:spcAft>
              <a:buClr>
                <a:schemeClr val="lt1"/>
              </a:buClr>
              <a:buSzPts val="1412"/>
              <a:buFont typeface="Times New Roman"/>
              <a:buNone/>
              <a:defRPr sz="1412"/>
            </a:lvl4pPr>
            <a:lvl5pPr lvl="4" algn="ctr">
              <a:spcBef>
                <a:spcPts val="282"/>
              </a:spcBef>
              <a:spcAft>
                <a:spcPts val="0"/>
              </a:spcAft>
              <a:buClr>
                <a:schemeClr val="lt1"/>
              </a:buClr>
              <a:buSzPts val="1412"/>
              <a:buFont typeface="Times New Roman"/>
              <a:buNone/>
              <a:defRPr sz="1412"/>
            </a:lvl5pPr>
            <a:lvl6pPr lvl="5" algn="ctr">
              <a:lnSpc>
                <a:spcPct val="90000"/>
              </a:lnSpc>
              <a:spcBef>
                <a:spcPts val="441"/>
              </a:spcBef>
              <a:spcAft>
                <a:spcPts val="0"/>
              </a:spcAft>
              <a:buClr>
                <a:schemeClr val="lt1"/>
              </a:buClr>
              <a:buSzPts val="1412"/>
              <a:buNone/>
              <a:defRPr sz="1412"/>
            </a:lvl6pPr>
            <a:lvl7pPr lvl="6" algn="ctr">
              <a:lnSpc>
                <a:spcPct val="90000"/>
              </a:lnSpc>
              <a:spcBef>
                <a:spcPts val="441"/>
              </a:spcBef>
              <a:spcAft>
                <a:spcPts val="0"/>
              </a:spcAft>
              <a:buClr>
                <a:schemeClr val="lt1"/>
              </a:buClr>
              <a:buSzPts val="1412"/>
              <a:buNone/>
              <a:defRPr sz="1412"/>
            </a:lvl7pPr>
            <a:lvl8pPr lvl="7" algn="ctr">
              <a:lnSpc>
                <a:spcPct val="90000"/>
              </a:lnSpc>
              <a:spcBef>
                <a:spcPts val="441"/>
              </a:spcBef>
              <a:spcAft>
                <a:spcPts val="0"/>
              </a:spcAft>
              <a:buClr>
                <a:schemeClr val="lt1"/>
              </a:buClr>
              <a:buSzPts val="1412"/>
              <a:buNone/>
              <a:defRPr sz="1412"/>
            </a:lvl8pPr>
            <a:lvl9pPr lvl="8" algn="ctr">
              <a:lnSpc>
                <a:spcPct val="90000"/>
              </a:lnSpc>
              <a:spcBef>
                <a:spcPts val="441"/>
              </a:spcBef>
              <a:spcAft>
                <a:spcPts val="0"/>
              </a:spcAft>
              <a:buClr>
                <a:schemeClr val="lt1"/>
              </a:buClr>
              <a:buSzPts val="1412"/>
              <a:buNone/>
              <a:defRPr sz="1412"/>
            </a:lvl9pPr>
          </a:lstStyle>
          <a:p/>
        </p:txBody>
      </p:sp>
      <p:sp>
        <p:nvSpPr>
          <p:cNvPr id="3659" name="Google Shape;3659;p59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0" name="Google Shape;3660;p59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1" name="Google Shape;3661;p59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62" name="Shape 3662"/>
        <p:cNvGrpSpPr/>
        <p:nvPr/>
      </p:nvGrpSpPr>
      <p:grpSpPr>
        <a:xfrm>
          <a:off x="0" y="0"/>
          <a:ext cx="0" cy="0"/>
          <a:chOff x="0" y="0"/>
          <a:chExt cx="0" cy="0"/>
        </a:xfrm>
      </p:grpSpPr>
      <p:sp>
        <p:nvSpPr>
          <p:cNvPr id="3663" name="Google Shape;3663;p593"/>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64" name="Google Shape;3664;p593"/>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sz="2118"/>
            </a:lvl1pPr>
            <a:lvl2pPr indent="-228600" lvl="1" marL="914400" algn="l">
              <a:spcBef>
                <a:spcPts val="353"/>
              </a:spcBef>
              <a:spcAft>
                <a:spcPts val="0"/>
              </a:spcAft>
              <a:buClr>
                <a:schemeClr val="lt1"/>
              </a:buClr>
              <a:buSzPts val="1765"/>
              <a:buFont typeface="Times New Roman"/>
              <a:buNone/>
              <a:defRPr sz="1765"/>
            </a:lvl2pPr>
            <a:lvl3pPr indent="-228600" lvl="2" marL="1371600" algn="l">
              <a:spcBef>
                <a:spcPts val="318"/>
              </a:spcBef>
              <a:spcAft>
                <a:spcPts val="0"/>
              </a:spcAft>
              <a:buClr>
                <a:schemeClr val="lt1"/>
              </a:buClr>
              <a:buSzPts val="1588"/>
              <a:buFont typeface="Times New Roman"/>
              <a:buNone/>
              <a:defRPr sz="1588"/>
            </a:lvl3pPr>
            <a:lvl4pPr indent="-228600" lvl="3" marL="1828800" algn="l">
              <a:spcBef>
                <a:spcPts val="282"/>
              </a:spcBef>
              <a:spcAft>
                <a:spcPts val="0"/>
              </a:spcAft>
              <a:buClr>
                <a:schemeClr val="lt1"/>
              </a:buClr>
              <a:buSzPts val="1412"/>
              <a:buFont typeface="Times New Roman"/>
              <a:buNone/>
              <a:defRPr sz="1412"/>
            </a:lvl4pPr>
            <a:lvl5pPr indent="-228600" lvl="4" marL="2286000" algn="l">
              <a:spcBef>
                <a:spcPts val="282"/>
              </a:spcBef>
              <a:spcAft>
                <a:spcPts val="0"/>
              </a:spcAft>
              <a:buClr>
                <a:schemeClr val="lt1"/>
              </a:buClr>
              <a:buSzPts val="1412"/>
              <a:buFont typeface="Times New Roman"/>
              <a:buNone/>
              <a:defRPr sz="1412"/>
            </a:lvl5pPr>
            <a:lvl6pPr indent="-228600" lvl="5" marL="2743200" algn="l">
              <a:lnSpc>
                <a:spcPct val="90000"/>
              </a:lnSpc>
              <a:spcBef>
                <a:spcPts val="441"/>
              </a:spcBef>
              <a:spcAft>
                <a:spcPts val="0"/>
              </a:spcAft>
              <a:buClr>
                <a:schemeClr val="lt1"/>
              </a:buClr>
              <a:buSzPts val="1412"/>
              <a:buNone/>
              <a:defRPr sz="1412"/>
            </a:lvl6pPr>
            <a:lvl7pPr indent="-228600" lvl="6" marL="3200400" algn="l">
              <a:lnSpc>
                <a:spcPct val="90000"/>
              </a:lnSpc>
              <a:spcBef>
                <a:spcPts val="441"/>
              </a:spcBef>
              <a:spcAft>
                <a:spcPts val="0"/>
              </a:spcAft>
              <a:buClr>
                <a:schemeClr val="lt1"/>
              </a:buClr>
              <a:buSzPts val="1412"/>
              <a:buNone/>
              <a:defRPr sz="1412"/>
            </a:lvl7pPr>
            <a:lvl8pPr indent="-228600" lvl="7" marL="3657600" algn="l">
              <a:lnSpc>
                <a:spcPct val="90000"/>
              </a:lnSpc>
              <a:spcBef>
                <a:spcPts val="441"/>
              </a:spcBef>
              <a:spcAft>
                <a:spcPts val="0"/>
              </a:spcAft>
              <a:buClr>
                <a:schemeClr val="lt1"/>
              </a:buClr>
              <a:buSzPts val="1412"/>
              <a:buNone/>
              <a:defRPr sz="1412"/>
            </a:lvl8pPr>
            <a:lvl9pPr indent="-228600" lvl="8" marL="4114800" algn="l">
              <a:lnSpc>
                <a:spcPct val="90000"/>
              </a:lnSpc>
              <a:spcBef>
                <a:spcPts val="441"/>
              </a:spcBef>
              <a:spcAft>
                <a:spcPts val="0"/>
              </a:spcAft>
              <a:buClr>
                <a:schemeClr val="lt1"/>
              </a:buClr>
              <a:buSzPts val="1412"/>
              <a:buNone/>
              <a:defRPr sz="1412"/>
            </a:lvl9pPr>
          </a:lstStyle>
          <a:p/>
        </p:txBody>
      </p:sp>
      <p:sp>
        <p:nvSpPr>
          <p:cNvPr id="3665" name="Google Shape;3665;p59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6" name="Google Shape;3666;p59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7" name="Google Shape;3667;p59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68" name="Shape 3668"/>
        <p:cNvGrpSpPr/>
        <p:nvPr/>
      </p:nvGrpSpPr>
      <p:grpSpPr>
        <a:xfrm>
          <a:off x="0" y="0"/>
          <a:ext cx="0" cy="0"/>
          <a:chOff x="0" y="0"/>
          <a:chExt cx="0" cy="0"/>
        </a:xfrm>
      </p:grpSpPr>
      <p:sp>
        <p:nvSpPr>
          <p:cNvPr id="3669" name="Google Shape;3669;p594"/>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0" name="Google Shape;3670;p594"/>
          <p:cNvSpPr txBox="1"/>
          <p:nvPr>
            <p:ph idx="1" type="body"/>
          </p:nvPr>
        </p:nvSpPr>
        <p:spPr>
          <a:xfrm>
            <a:off x="431512" y="1860177"/>
            <a:ext cx="3811443"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1" name="Google Shape;3671;p594"/>
          <p:cNvSpPr txBox="1"/>
          <p:nvPr>
            <p:ph idx="2" type="body"/>
          </p:nvPr>
        </p:nvSpPr>
        <p:spPr>
          <a:xfrm>
            <a:off x="4381500" y="1860177"/>
            <a:ext cx="3811444"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2" name="Google Shape;3672;p59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3" name="Google Shape;3673;p59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4" name="Google Shape;3674;p59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75" name="Shape 3675"/>
        <p:cNvGrpSpPr/>
        <p:nvPr/>
      </p:nvGrpSpPr>
      <p:grpSpPr>
        <a:xfrm>
          <a:off x="0" y="0"/>
          <a:ext cx="0" cy="0"/>
          <a:chOff x="0" y="0"/>
          <a:chExt cx="0" cy="0"/>
        </a:xfrm>
      </p:grpSpPr>
      <p:sp>
        <p:nvSpPr>
          <p:cNvPr id="3676" name="Google Shape;3676;p595"/>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7" name="Google Shape;3677;p595"/>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78" name="Google Shape;3678;p595"/>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9" name="Google Shape;3679;p595"/>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80" name="Google Shape;3680;p595"/>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81" name="Google Shape;3681;p59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2" name="Google Shape;3682;p59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3" name="Google Shape;3683;p59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84" name="Shape 3684"/>
        <p:cNvGrpSpPr/>
        <p:nvPr/>
      </p:nvGrpSpPr>
      <p:grpSpPr>
        <a:xfrm>
          <a:off x="0" y="0"/>
          <a:ext cx="0" cy="0"/>
          <a:chOff x="0" y="0"/>
          <a:chExt cx="0" cy="0"/>
        </a:xfrm>
      </p:grpSpPr>
      <p:sp>
        <p:nvSpPr>
          <p:cNvPr id="3685" name="Google Shape;3685;p596"/>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86" name="Google Shape;3686;p59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7" name="Google Shape;3687;p59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8" name="Google Shape;3688;p59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89" name="Shape 3689"/>
        <p:cNvGrpSpPr/>
        <p:nvPr/>
      </p:nvGrpSpPr>
      <p:grpSpPr>
        <a:xfrm>
          <a:off x="0" y="0"/>
          <a:ext cx="0" cy="0"/>
          <a:chOff x="0" y="0"/>
          <a:chExt cx="0" cy="0"/>
        </a:xfrm>
      </p:grpSpPr>
      <p:sp>
        <p:nvSpPr>
          <p:cNvPr id="3690" name="Google Shape;3690;p59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1" name="Google Shape;3691;p59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2" name="Google Shape;3692;p59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93" name="Shape 3693"/>
        <p:cNvGrpSpPr/>
        <p:nvPr/>
      </p:nvGrpSpPr>
      <p:grpSpPr>
        <a:xfrm>
          <a:off x="0" y="0"/>
          <a:ext cx="0" cy="0"/>
          <a:chOff x="0" y="0"/>
          <a:chExt cx="0" cy="0"/>
        </a:xfrm>
      </p:grpSpPr>
      <p:sp>
        <p:nvSpPr>
          <p:cNvPr id="3694" name="Google Shape;3694;p598"/>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95" name="Google Shape;3695;p598"/>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lt1"/>
              </a:buClr>
              <a:buSzPts val="2824"/>
              <a:buFont typeface="Times New Roman"/>
              <a:buChar char="•"/>
              <a:defRPr sz="2824"/>
            </a:lvl1pPr>
            <a:lvl2pPr indent="-385508" lvl="1" marL="914400" algn="l">
              <a:spcBef>
                <a:spcPts val="494"/>
              </a:spcBef>
              <a:spcAft>
                <a:spcPts val="0"/>
              </a:spcAft>
              <a:buClr>
                <a:schemeClr val="lt1"/>
              </a:buClr>
              <a:buSzPts val="2471"/>
              <a:buFont typeface="Times New Roman"/>
              <a:buChar char="–"/>
              <a:defRPr sz="2471"/>
            </a:lvl2pPr>
            <a:lvl3pPr indent="-363092" lvl="2" marL="1371600" algn="l">
              <a:spcBef>
                <a:spcPts val="424"/>
              </a:spcBef>
              <a:spcAft>
                <a:spcPts val="0"/>
              </a:spcAft>
              <a:buClr>
                <a:schemeClr val="lt1"/>
              </a:buClr>
              <a:buSzPts val="2118"/>
              <a:buFont typeface="Times New Roman"/>
              <a:buChar char="•"/>
              <a:defRPr sz="2118"/>
            </a:lvl3pPr>
            <a:lvl4pPr indent="-340677" lvl="3" marL="1828800" algn="l">
              <a:spcBef>
                <a:spcPts val="353"/>
              </a:spcBef>
              <a:spcAft>
                <a:spcPts val="0"/>
              </a:spcAft>
              <a:buClr>
                <a:schemeClr val="lt1"/>
              </a:buClr>
              <a:buSzPts val="1765"/>
              <a:buFont typeface="Times New Roman"/>
              <a:buChar char="–"/>
              <a:defRPr sz="1765"/>
            </a:lvl4pPr>
            <a:lvl5pPr indent="-340677" lvl="4" marL="2286000" algn="l">
              <a:spcBef>
                <a:spcPts val="353"/>
              </a:spcBef>
              <a:spcAft>
                <a:spcPts val="0"/>
              </a:spcAft>
              <a:buClr>
                <a:schemeClr val="lt1"/>
              </a:buClr>
              <a:buSzPts val="1765"/>
              <a:buFont typeface="Times New Roman"/>
              <a:buChar char="»"/>
              <a:defRPr sz="1765"/>
            </a:lvl5pPr>
            <a:lvl6pPr indent="-340677" lvl="5" marL="2743200" algn="l">
              <a:lnSpc>
                <a:spcPct val="90000"/>
              </a:lnSpc>
              <a:spcBef>
                <a:spcPts val="441"/>
              </a:spcBef>
              <a:spcAft>
                <a:spcPts val="0"/>
              </a:spcAft>
              <a:buClr>
                <a:schemeClr val="lt1"/>
              </a:buClr>
              <a:buSzPts val="1765"/>
              <a:buChar char="•"/>
              <a:defRPr sz="1765"/>
            </a:lvl6pPr>
            <a:lvl7pPr indent="-340677" lvl="6" marL="3200400" algn="l">
              <a:lnSpc>
                <a:spcPct val="90000"/>
              </a:lnSpc>
              <a:spcBef>
                <a:spcPts val="441"/>
              </a:spcBef>
              <a:spcAft>
                <a:spcPts val="0"/>
              </a:spcAft>
              <a:buClr>
                <a:schemeClr val="lt1"/>
              </a:buClr>
              <a:buSzPts val="1765"/>
              <a:buChar char="•"/>
              <a:defRPr sz="1765"/>
            </a:lvl7pPr>
            <a:lvl8pPr indent="-340677" lvl="7" marL="3657600" algn="l">
              <a:lnSpc>
                <a:spcPct val="90000"/>
              </a:lnSpc>
              <a:spcBef>
                <a:spcPts val="441"/>
              </a:spcBef>
              <a:spcAft>
                <a:spcPts val="0"/>
              </a:spcAft>
              <a:buClr>
                <a:schemeClr val="lt1"/>
              </a:buClr>
              <a:buSzPts val="1765"/>
              <a:buChar char="•"/>
              <a:defRPr sz="1765"/>
            </a:lvl8pPr>
            <a:lvl9pPr indent="-340677" lvl="8" marL="4114800" algn="l">
              <a:lnSpc>
                <a:spcPct val="90000"/>
              </a:lnSpc>
              <a:spcBef>
                <a:spcPts val="441"/>
              </a:spcBef>
              <a:spcAft>
                <a:spcPts val="0"/>
              </a:spcAft>
              <a:buClr>
                <a:schemeClr val="lt1"/>
              </a:buClr>
              <a:buSzPts val="1765"/>
              <a:buChar char="•"/>
              <a:defRPr sz="1765"/>
            </a:lvl9pPr>
          </a:lstStyle>
          <a:p/>
        </p:txBody>
      </p:sp>
      <p:sp>
        <p:nvSpPr>
          <p:cNvPr id="3696" name="Google Shape;3696;p598"/>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697" name="Google Shape;3697;p59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8" name="Google Shape;3698;p59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9" name="Google Shape;3699;p59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0" name="Shape 560"/>
        <p:cNvGrpSpPr/>
        <p:nvPr/>
      </p:nvGrpSpPr>
      <p:grpSpPr>
        <a:xfrm>
          <a:off x="0" y="0"/>
          <a:ext cx="0" cy="0"/>
          <a:chOff x="0" y="0"/>
          <a:chExt cx="0" cy="0"/>
        </a:xfrm>
      </p:grpSpPr>
      <p:sp>
        <p:nvSpPr>
          <p:cNvPr id="561" name="Google Shape;561;p6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 name="Google Shape;562;p6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3" name="Google Shape;563;p6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4" name="Google Shape;564;p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 name="Google Shape;565;p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 name="Google Shape;566;p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700" name="Shape 3700"/>
        <p:cNvGrpSpPr/>
        <p:nvPr/>
      </p:nvGrpSpPr>
      <p:grpSpPr>
        <a:xfrm>
          <a:off x="0" y="0"/>
          <a:ext cx="0" cy="0"/>
          <a:chOff x="0" y="0"/>
          <a:chExt cx="0" cy="0"/>
        </a:xfrm>
      </p:grpSpPr>
      <p:sp>
        <p:nvSpPr>
          <p:cNvPr id="3701" name="Google Shape;3701;p59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2" name="Google Shape;3702;p599"/>
          <p:cNvSpPr/>
          <p:nvPr>
            <p:ph idx="2" type="pic"/>
          </p:nvPr>
        </p:nvSpPr>
        <p:spPr>
          <a:xfrm>
            <a:off x="3887932" y="987519"/>
            <a:ext cx="4628285" cy="4873158"/>
          </a:xfrm>
          <a:prstGeom prst="rect">
            <a:avLst/>
          </a:prstGeom>
          <a:noFill/>
          <a:ln>
            <a:noFill/>
          </a:ln>
        </p:spPr>
      </p:sp>
      <p:sp>
        <p:nvSpPr>
          <p:cNvPr id="3703" name="Google Shape;3703;p599"/>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704" name="Google Shape;3704;p59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5" name="Google Shape;3705;p59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6" name="Google Shape;3706;p59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707" name="Shape 3707"/>
        <p:cNvGrpSpPr/>
        <p:nvPr/>
      </p:nvGrpSpPr>
      <p:grpSpPr>
        <a:xfrm>
          <a:off x="0" y="0"/>
          <a:ext cx="0" cy="0"/>
          <a:chOff x="0" y="0"/>
          <a:chExt cx="0" cy="0"/>
        </a:xfrm>
      </p:grpSpPr>
      <p:sp>
        <p:nvSpPr>
          <p:cNvPr id="3708" name="Google Shape;3708;p60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9" name="Google Shape;3709;p600"/>
          <p:cNvSpPr txBox="1"/>
          <p:nvPr>
            <p:ph idx="1" type="body"/>
          </p:nvPr>
        </p:nvSpPr>
        <p:spPr>
          <a:xfrm rot="5400000">
            <a:off x="2312678" y="-20989"/>
            <a:ext cx="3999100" cy="776143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0" name="Google Shape;3710;p60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1" name="Google Shape;3711;p60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2" name="Google Shape;3712;p60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713" name="Shape 3713"/>
        <p:cNvGrpSpPr/>
        <p:nvPr/>
      </p:nvGrpSpPr>
      <p:grpSpPr>
        <a:xfrm>
          <a:off x="0" y="0"/>
          <a:ext cx="0" cy="0"/>
          <a:chOff x="0" y="0"/>
          <a:chExt cx="0" cy="0"/>
        </a:xfrm>
      </p:grpSpPr>
      <p:sp>
        <p:nvSpPr>
          <p:cNvPr id="3714" name="Google Shape;3714;p601"/>
          <p:cNvSpPr txBox="1"/>
          <p:nvPr>
            <p:ph type="title"/>
          </p:nvPr>
        </p:nvSpPr>
        <p:spPr>
          <a:xfrm rot="5400000">
            <a:off x="4502897" y="2169230"/>
            <a:ext cx="5440456" cy="193963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15" name="Google Shape;3715;p601"/>
          <p:cNvSpPr txBox="1"/>
          <p:nvPr>
            <p:ph idx="1" type="body"/>
          </p:nvPr>
        </p:nvSpPr>
        <p:spPr>
          <a:xfrm rot="5400000">
            <a:off x="552909" y="297423"/>
            <a:ext cx="5440456" cy="5683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6" name="Google Shape;3716;p60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7" name="Google Shape;3717;p60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8" name="Google Shape;3718;p60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725" name="Shape 3725"/>
        <p:cNvGrpSpPr/>
        <p:nvPr/>
      </p:nvGrpSpPr>
      <p:grpSpPr>
        <a:xfrm>
          <a:off x="0" y="0"/>
          <a:ext cx="0" cy="0"/>
          <a:chOff x="0" y="0"/>
          <a:chExt cx="0" cy="0"/>
        </a:xfrm>
      </p:grpSpPr>
      <p:sp>
        <p:nvSpPr>
          <p:cNvPr id="3726" name="Google Shape;3726;p603"/>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27" name="Google Shape;3727;p603"/>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28" name="Google Shape;3728;p60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29" name="Google Shape;3729;p60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0" name="Google Shape;3730;p60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731" name="Shape 3731"/>
        <p:cNvGrpSpPr/>
        <p:nvPr/>
      </p:nvGrpSpPr>
      <p:grpSpPr>
        <a:xfrm>
          <a:off x="0" y="0"/>
          <a:ext cx="0" cy="0"/>
          <a:chOff x="0" y="0"/>
          <a:chExt cx="0" cy="0"/>
        </a:xfrm>
      </p:grpSpPr>
      <p:sp>
        <p:nvSpPr>
          <p:cNvPr id="3732" name="Google Shape;3732;p604"/>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3" name="Google Shape;3733;p604"/>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4" name="Google Shape;3734;p604"/>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735" name="Shape 3735"/>
        <p:cNvGrpSpPr/>
        <p:nvPr/>
      </p:nvGrpSpPr>
      <p:grpSpPr>
        <a:xfrm>
          <a:off x="0" y="0"/>
          <a:ext cx="0" cy="0"/>
          <a:chOff x="0" y="0"/>
          <a:chExt cx="0" cy="0"/>
        </a:xfrm>
      </p:grpSpPr>
      <p:sp>
        <p:nvSpPr>
          <p:cNvPr id="3736" name="Google Shape;3736;p605"/>
          <p:cNvSpPr txBox="1"/>
          <p:nvPr>
            <p:ph type="ctrTitle"/>
          </p:nvPr>
        </p:nvSpPr>
        <p:spPr>
          <a:xfrm>
            <a:off x="685800" y="2130425"/>
            <a:ext cx="7772400" cy="1470025"/>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37" name="Google Shape;3737;p605"/>
          <p:cNvSpPr txBox="1"/>
          <p:nvPr>
            <p:ph idx="1" type="subTitle"/>
          </p:nvPr>
        </p:nvSpPr>
        <p:spPr>
          <a:xfrm>
            <a:off x="1371600" y="3886200"/>
            <a:ext cx="6400800" cy="1752600"/>
          </a:xfrm>
          <a:prstGeom prst="rect">
            <a:avLst/>
          </a:prstGeom>
          <a:noFill/>
          <a:ln>
            <a:noFill/>
          </a:ln>
        </p:spPr>
        <p:txBody>
          <a:bodyPr anchorCtr="0" anchor="t" bIns="46025" lIns="92075" spcFirstLastPara="1" rIns="92075" wrap="square" tIns="46025">
            <a:noAutofit/>
          </a:bodyPr>
          <a:lstStyle>
            <a:lvl1pPr lvl="0" algn="ctr">
              <a:spcBef>
                <a:spcPts val="640"/>
              </a:spcBef>
              <a:spcAft>
                <a:spcPts val="0"/>
              </a:spcAft>
              <a:buClr>
                <a:schemeClr val="lt1"/>
              </a:buClr>
              <a:buSzPts val="3200"/>
              <a:buFont typeface="Tahoma"/>
              <a:buNone/>
              <a:defRPr/>
            </a:lvl1pPr>
            <a:lvl2pPr lvl="1" algn="ctr">
              <a:spcBef>
                <a:spcPts val="560"/>
              </a:spcBef>
              <a:spcAft>
                <a:spcPts val="0"/>
              </a:spcAft>
              <a:buClr>
                <a:schemeClr val="lt1"/>
              </a:buClr>
              <a:buSzPts val="2800"/>
              <a:buFont typeface="Tahoma"/>
              <a:buNone/>
              <a:defRPr/>
            </a:lvl2pPr>
            <a:lvl3pPr lvl="2" algn="ctr">
              <a:spcBef>
                <a:spcPts val="480"/>
              </a:spcBef>
              <a:spcAft>
                <a:spcPts val="0"/>
              </a:spcAft>
              <a:buClr>
                <a:schemeClr val="lt1"/>
              </a:buClr>
              <a:buSzPts val="2400"/>
              <a:buFont typeface="Tahoma"/>
              <a:buNone/>
              <a:defRPr/>
            </a:lvl3pPr>
            <a:lvl4pPr lvl="3" algn="ctr">
              <a:spcBef>
                <a:spcPts val="400"/>
              </a:spcBef>
              <a:spcAft>
                <a:spcPts val="0"/>
              </a:spcAft>
              <a:buClr>
                <a:schemeClr val="lt1"/>
              </a:buClr>
              <a:buSzPts val="2000"/>
              <a:buFont typeface="Tahoma"/>
              <a:buNone/>
              <a:defRPr/>
            </a:lvl4pPr>
            <a:lvl5pPr lvl="4" algn="ctr">
              <a:spcBef>
                <a:spcPts val="400"/>
              </a:spcBef>
              <a:spcAft>
                <a:spcPts val="0"/>
              </a:spcAft>
              <a:buClr>
                <a:schemeClr val="lt1"/>
              </a:buClr>
              <a:buSzPts val="2000"/>
              <a:buFont typeface="Tahoma"/>
              <a:buNone/>
              <a:defRPr/>
            </a:lvl5pPr>
            <a:lvl6pPr lvl="5" algn="ctr">
              <a:spcBef>
                <a:spcPts val="400"/>
              </a:spcBef>
              <a:spcAft>
                <a:spcPts val="0"/>
              </a:spcAft>
              <a:buClr>
                <a:schemeClr val="lt1"/>
              </a:buClr>
              <a:buSzPts val="2000"/>
              <a:buFont typeface="Tahoma"/>
              <a:buNone/>
              <a:defRPr/>
            </a:lvl6pPr>
            <a:lvl7pPr lvl="6" algn="ctr">
              <a:spcBef>
                <a:spcPts val="400"/>
              </a:spcBef>
              <a:spcAft>
                <a:spcPts val="0"/>
              </a:spcAft>
              <a:buClr>
                <a:schemeClr val="lt1"/>
              </a:buClr>
              <a:buSzPts val="2000"/>
              <a:buFont typeface="Tahoma"/>
              <a:buNone/>
              <a:defRPr/>
            </a:lvl7pPr>
            <a:lvl8pPr lvl="7" algn="ctr">
              <a:spcBef>
                <a:spcPts val="400"/>
              </a:spcBef>
              <a:spcAft>
                <a:spcPts val="0"/>
              </a:spcAft>
              <a:buClr>
                <a:schemeClr val="lt1"/>
              </a:buClr>
              <a:buSzPts val="2000"/>
              <a:buFont typeface="Tahoma"/>
              <a:buNone/>
              <a:defRPr/>
            </a:lvl8pPr>
            <a:lvl9pPr lvl="8" algn="ctr">
              <a:spcBef>
                <a:spcPts val="400"/>
              </a:spcBef>
              <a:spcAft>
                <a:spcPts val="0"/>
              </a:spcAft>
              <a:buClr>
                <a:schemeClr val="lt1"/>
              </a:buClr>
              <a:buSzPts val="2000"/>
              <a:buFont typeface="Tahoma"/>
              <a:buNone/>
              <a:defRPr/>
            </a:lvl9pPr>
          </a:lstStyle>
          <a:p/>
        </p:txBody>
      </p:sp>
      <p:sp>
        <p:nvSpPr>
          <p:cNvPr id="3738" name="Google Shape;3738;p605"/>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9" name="Google Shape;3739;p605"/>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0" name="Google Shape;3740;p605"/>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741" name="Shape 3741"/>
        <p:cNvGrpSpPr/>
        <p:nvPr/>
      </p:nvGrpSpPr>
      <p:grpSpPr>
        <a:xfrm>
          <a:off x="0" y="0"/>
          <a:ext cx="0" cy="0"/>
          <a:chOff x="0" y="0"/>
          <a:chExt cx="0" cy="0"/>
        </a:xfrm>
      </p:grpSpPr>
      <p:sp>
        <p:nvSpPr>
          <p:cNvPr id="3742" name="Google Shape;3742;p606"/>
          <p:cNvSpPr txBox="1"/>
          <p:nvPr>
            <p:ph type="title"/>
          </p:nvPr>
        </p:nvSpPr>
        <p:spPr>
          <a:xfrm>
            <a:off x="722313" y="4406900"/>
            <a:ext cx="7772400" cy="1362075"/>
          </a:xfrm>
          <a:prstGeom prst="rect">
            <a:avLst/>
          </a:prstGeom>
          <a:solidFill>
            <a:srgbClr val="006666"/>
          </a:solidFill>
          <a:ln>
            <a:noFill/>
          </a:ln>
        </p:spPr>
        <p:txBody>
          <a:bodyPr anchorCtr="0" anchor="t" bIns="46025" lIns="92075" spcFirstLastPara="1" rIns="92075" wrap="square" tIns="46025">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3" name="Google Shape;3743;p606"/>
          <p:cNvSpPr txBox="1"/>
          <p:nvPr>
            <p:ph idx="1" type="body"/>
          </p:nvPr>
        </p:nvSpPr>
        <p:spPr>
          <a:xfrm>
            <a:off x="722313" y="2906713"/>
            <a:ext cx="7772400" cy="1500187"/>
          </a:xfrm>
          <a:prstGeom prst="rect">
            <a:avLst/>
          </a:prstGeom>
          <a:noFill/>
          <a:ln>
            <a:noFill/>
          </a:ln>
        </p:spPr>
        <p:txBody>
          <a:bodyPr anchorCtr="0" anchor="b" bIns="46025" lIns="92075" spcFirstLastPara="1" rIns="92075" wrap="square" tIns="46025">
            <a:noAutofit/>
          </a:bodyPr>
          <a:lstStyle>
            <a:lvl1pPr indent="-228600" lvl="0" marL="457200" algn="l">
              <a:spcBef>
                <a:spcPts val="400"/>
              </a:spcBef>
              <a:spcAft>
                <a:spcPts val="0"/>
              </a:spcAft>
              <a:buClr>
                <a:schemeClr val="lt1"/>
              </a:buClr>
              <a:buSzPts val="2000"/>
              <a:buFont typeface="Tahoma"/>
              <a:buNone/>
              <a:defRPr sz="2000"/>
            </a:lvl1pPr>
            <a:lvl2pPr indent="-228600" lvl="1" marL="914400" algn="l">
              <a:spcBef>
                <a:spcPts val="360"/>
              </a:spcBef>
              <a:spcAft>
                <a:spcPts val="0"/>
              </a:spcAft>
              <a:buClr>
                <a:schemeClr val="lt1"/>
              </a:buClr>
              <a:buSzPts val="1800"/>
              <a:buFont typeface="Tahoma"/>
              <a:buNone/>
              <a:defRPr sz="1800"/>
            </a:lvl2pPr>
            <a:lvl3pPr indent="-228600" lvl="2" marL="1371600" algn="l">
              <a:spcBef>
                <a:spcPts val="320"/>
              </a:spcBef>
              <a:spcAft>
                <a:spcPts val="0"/>
              </a:spcAft>
              <a:buClr>
                <a:schemeClr val="lt1"/>
              </a:buClr>
              <a:buSzPts val="1600"/>
              <a:buFont typeface="Tahoma"/>
              <a:buNone/>
              <a:defRPr sz="1600"/>
            </a:lvl3pPr>
            <a:lvl4pPr indent="-228600" lvl="3" marL="1828800" algn="l">
              <a:spcBef>
                <a:spcPts val="280"/>
              </a:spcBef>
              <a:spcAft>
                <a:spcPts val="0"/>
              </a:spcAft>
              <a:buClr>
                <a:schemeClr val="lt1"/>
              </a:buClr>
              <a:buSzPts val="1400"/>
              <a:buFont typeface="Tahoma"/>
              <a:buNone/>
              <a:defRPr sz="1400"/>
            </a:lvl4pPr>
            <a:lvl5pPr indent="-228600" lvl="4" marL="2286000" algn="l">
              <a:spcBef>
                <a:spcPts val="280"/>
              </a:spcBef>
              <a:spcAft>
                <a:spcPts val="0"/>
              </a:spcAft>
              <a:buClr>
                <a:schemeClr val="lt1"/>
              </a:buClr>
              <a:buSzPts val="1400"/>
              <a:buFont typeface="Tahoma"/>
              <a:buNone/>
              <a:defRPr sz="1400"/>
            </a:lvl5pPr>
            <a:lvl6pPr indent="-228600" lvl="5" marL="2743200" algn="l">
              <a:spcBef>
                <a:spcPts val="280"/>
              </a:spcBef>
              <a:spcAft>
                <a:spcPts val="0"/>
              </a:spcAft>
              <a:buClr>
                <a:schemeClr val="lt1"/>
              </a:buClr>
              <a:buSzPts val="1400"/>
              <a:buFont typeface="Tahoma"/>
              <a:buNone/>
              <a:defRPr sz="1400"/>
            </a:lvl6pPr>
            <a:lvl7pPr indent="-228600" lvl="6" marL="3200400" algn="l">
              <a:spcBef>
                <a:spcPts val="280"/>
              </a:spcBef>
              <a:spcAft>
                <a:spcPts val="0"/>
              </a:spcAft>
              <a:buClr>
                <a:schemeClr val="lt1"/>
              </a:buClr>
              <a:buSzPts val="1400"/>
              <a:buFont typeface="Tahoma"/>
              <a:buNone/>
              <a:defRPr sz="1400"/>
            </a:lvl7pPr>
            <a:lvl8pPr indent="-228600" lvl="7" marL="3657600" algn="l">
              <a:spcBef>
                <a:spcPts val="280"/>
              </a:spcBef>
              <a:spcAft>
                <a:spcPts val="0"/>
              </a:spcAft>
              <a:buClr>
                <a:schemeClr val="lt1"/>
              </a:buClr>
              <a:buSzPts val="1400"/>
              <a:buFont typeface="Tahoma"/>
              <a:buNone/>
              <a:defRPr sz="1400"/>
            </a:lvl8pPr>
            <a:lvl9pPr indent="-228600" lvl="8" marL="4114800" algn="l">
              <a:spcBef>
                <a:spcPts val="280"/>
              </a:spcBef>
              <a:spcAft>
                <a:spcPts val="0"/>
              </a:spcAft>
              <a:buClr>
                <a:schemeClr val="lt1"/>
              </a:buClr>
              <a:buSzPts val="1400"/>
              <a:buFont typeface="Tahoma"/>
              <a:buNone/>
              <a:defRPr sz="1400"/>
            </a:lvl9pPr>
          </a:lstStyle>
          <a:p/>
        </p:txBody>
      </p:sp>
      <p:sp>
        <p:nvSpPr>
          <p:cNvPr id="3744" name="Google Shape;3744;p606"/>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5" name="Google Shape;3745;p606"/>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6" name="Google Shape;3746;p606"/>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47" name="Shape 3747"/>
        <p:cNvGrpSpPr/>
        <p:nvPr/>
      </p:nvGrpSpPr>
      <p:grpSpPr>
        <a:xfrm>
          <a:off x="0" y="0"/>
          <a:ext cx="0" cy="0"/>
          <a:chOff x="0" y="0"/>
          <a:chExt cx="0" cy="0"/>
        </a:xfrm>
      </p:grpSpPr>
      <p:sp>
        <p:nvSpPr>
          <p:cNvPr id="3748" name="Google Shape;3748;p607"/>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9" name="Google Shape;3749;p607"/>
          <p:cNvSpPr txBox="1"/>
          <p:nvPr>
            <p:ph idx="1" type="body"/>
          </p:nvPr>
        </p:nvSpPr>
        <p:spPr>
          <a:xfrm>
            <a:off x="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0" name="Google Shape;3750;p607"/>
          <p:cNvSpPr txBox="1"/>
          <p:nvPr>
            <p:ph idx="2" type="body"/>
          </p:nvPr>
        </p:nvSpPr>
        <p:spPr>
          <a:xfrm>
            <a:off x="464820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1" name="Google Shape;3751;p607"/>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2" name="Google Shape;3752;p607"/>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3" name="Google Shape;3753;p607"/>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754" name="Shape 3754"/>
        <p:cNvGrpSpPr/>
        <p:nvPr/>
      </p:nvGrpSpPr>
      <p:grpSpPr>
        <a:xfrm>
          <a:off x="0" y="0"/>
          <a:ext cx="0" cy="0"/>
          <a:chOff x="0" y="0"/>
          <a:chExt cx="0" cy="0"/>
        </a:xfrm>
      </p:grpSpPr>
      <p:sp>
        <p:nvSpPr>
          <p:cNvPr id="3755" name="Google Shape;3755;p608"/>
          <p:cNvSpPr txBox="1"/>
          <p:nvPr>
            <p:ph type="title"/>
          </p:nvPr>
        </p:nvSpPr>
        <p:spPr>
          <a:xfrm>
            <a:off x="457200" y="274638"/>
            <a:ext cx="8229600" cy="1143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56" name="Google Shape;3756;p608"/>
          <p:cNvSpPr txBox="1"/>
          <p:nvPr>
            <p:ph idx="1" type="body"/>
          </p:nvPr>
        </p:nvSpPr>
        <p:spPr>
          <a:xfrm>
            <a:off x="457200" y="1535113"/>
            <a:ext cx="4040188"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7" name="Google Shape;3757;p608"/>
          <p:cNvSpPr txBox="1"/>
          <p:nvPr>
            <p:ph idx="2" type="body"/>
          </p:nvPr>
        </p:nvSpPr>
        <p:spPr>
          <a:xfrm>
            <a:off x="457200" y="2174875"/>
            <a:ext cx="4040188"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58" name="Google Shape;3758;p608"/>
          <p:cNvSpPr txBox="1"/>
          <p:nvPr>
            <p:ph idx="3" type="body"/>
          </p:nvPr>
        </p:nvSpPr>
        <p:spPr>
          <a:xfrm>
            <a:off x="4645025" y="1535113"/>
            <a:ext cx="4041775"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9" name="Google Shape;3759;p608"/>
          <p:cNvSpPr txBox="1"/>
          <p:nvPr>
            <p:ph idx="4" type="body"/>
          </p:nvPr>
        </p:nvSpPr>
        <p:spPr>
          <a:xfrm>
            <a:off x="4645025" y="2174875"/>
            <a:ext cx="4041775"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60" name="Google Shape;3760;p608"/>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1" name="Google Shape;3761;p608"/>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2" name="Google Shape;3762;p608"/>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763" name="Shape 3763"/>
        <p:cNvGrpSpPr/>
        <p:nvPr/>
      </p:nvGrpSpPr>
      <p:grpSpPr>
        <a:xfrm>
          <a:off x="0" y="0"/>
          <a:ext cx="0" cy="0"/>
          <a:chOff x="0" y="0"/>
          <a:chExt cx="0" cy="0"/>
        </a:xfrm>
      </p:grpSpPr>
      <p:sp>
        <p:nvSpPr>
          <p:cNvPr id="3764" name="Google Shape;3764;p609"/>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65" name="Google Shape;3765;p609"/>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6" name="Google Shape;3766;p609"/>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7" name="Google Shape;3767;p609"/>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67" name="Shape 567"/>
        <p:cNvGrpSpPr/>
        <p:nvPr/>
      </p:nvGrpSpPr>
      <p:grpSpPr>
        <a:xfrm>
          <a:off x="0" y="0"/>
          <a:ext cx="0" cy="0"/>
          <a:chOff x="0" y="0"/>
          <a:chExt cx="0" cy="0"/>
        </a:xfrm>
      </p:grpSpPr>
      <p:sp>
        <p:nvSpPr>
          <p:cNvPr id="568" name="Google Shape;568;p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 name="Google Shape;569;p61"/>
          <p:cNvSpPr/>
          <p:nvPr>
            <p:ph idx="2" type="pic"/>
          </p:nvPr>
        </p:nvSpPr>
        <p:spPr>
          <a:xfrm>
            <a:off x="3887788" y="987425"/>
            <a:ext cx="4629150" cy="4873625"/>
          </a:xfrm>
          <a:prstGeom prst="rect">
            <a:avLst/>
          </a:prstGeom>
          <a:noFill/>
          <a:ln>
            <a:noFill/>
          </a:ln>
        </p:spPr>
      </p:sp>
      <p:sp>
        <p:nvSpPr>
          <p:cNvPr id="570" name="Google Shape;570;p6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1" name="Google Shape;571;p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 name="Google Shape;572;p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3" name="Google Shape;573;p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768" name="Shape 3768"/>
        <p:cNvGrpSpPr/>
        <p:nvPr/>
      </p:nvGrpSpPr>
      <p:grpSpPr>
        <a:xfrm>
          <a:off x="0" y="0"/>
          <a:ext cx="0" cy="0"/>
          <a:chOff x="0" y="0"/>
          <a:chExt cx="0" cy="0"/>
        </a:xfrm>
      </p:grpSpPr>
      <p:sp>
        <p:nvSpPr>
          <p:cNvPr id="3769" name="Google Shape;3769;p610"/>
          <p:cNvSpPr txBox="1"/>
          <p:nvPr>
            <p:ph type="title"/>
          </p:nvPr>
        </p:nvSpPr>
        <p:spPr>
          <a:xfrm>
            <a:off x="457200" y="273050"/>
            <a:ext cx="3008313" cy="1162050"/>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0" name="Google Shape;3770;p610"/>
          <p:cNvSpPr txBox="1"/>
          <p:nvPr>
            <p:ph idx="1" type="body"/>
          </p:nvPr>
        </p:nvSpPr>
        <p:spPr>
          <a:xfrm>
            <a:off x="3575050" y="273050"/>
            <a:ext cx="5111750" cy="5853113"/>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lt1"/>
              </a:buClr>
              <a:buSzPts val="3200"/>
              <a:buFont typeface="Tahoma"/>
              <a:buChar char="•"/>
              <a:defRPr sz="3200"/>
            </a:lvl1pPr>
            <a:lvl2pPr indent="-406400" lvl="1" marL="914400" algn="l">
              <a:spcBef>
                <a:spcPts val="560"/>
              </a:spcBef>
              <a:spcAft>
                <a:spcPts val="0"/>
              </a:spcAft>
              <a:buClr>
                <a:schemeClr val="lt1"/>
              </a:buClr>
              <a:buSzPts val="2800"/>
              <a:buFont typeface="Tahoma"/>
              <a:buChar char="–"/>
              <a:defRPr sz="2800"/>
            </a:lvl2pPr>
            <a:lvl3pPr indent="-381000" lvl="2" marL="1371600" algn="l">
              <a:spcBef>
                <a:spcPts val="480"/>
              </a:spcBef>
              <a:spcAft>
                <a:spcPts val="0"/>
              </a:spcAft>
              <a:buClr>
                <a:schemeClr val="lt1"/>
              </a:buClr>
              <a:buSzPts val="2400"/>
              <a:buFont typeface="Tahoma"/>
              <a:buChar char="•"/>
              <a:defRPr sz="2400"/>
            </a:lvl3pPr>
            <a:lvl4pPr indent="-355600" lvl="3" marL="1828800" algn="l">
              <a:spcBef>
                <a:spcPts val="400"/>
              </a:spcBef>
              <a:spcAft>
                <a:spcPts val="0"/>
              </a:spcAft>
              <a:buClr>
                <a:schemeClr val="lt1"/>
              </a:buClr>
              <a:buSzPts val="2000"/>
              <a:buFont typeface="Tahoma"/>
              <a:buChar char="–"/>
              <a:defRPr sz="2000"/>
            </a:lvl4pPr>
            <a:lvl5pPr indent="-355600" lvl="4" marL="2286000" algn="l">
              <a:spcBef>
                <a:spcPts val="400"/>
              </a:spcBef>
              <a:spcAft>
                <a:spcPts val="0"/>
              </a:spcAft>
              <a:buClr>
                <a:schemeClr val="lt1"/>
              </a:buClr>
              <a:buSzPts val="2000"/>
              <a:buFont typeface="Tahoma"/>
              <a:buChar char="»"/>
              <a:defRPr sz="2000"/>
            </a:lvl5pPr>
            <a:lvl6pPr indent="-355600" lvl="5" marL="2743200" algn="l">
              <a:spcBef>
                <a:spcPts val="400"/>
              </a:spcBef>
              <a:spcAft>
                <a:spcPts val="0"/>
              </a:spcAft>
              <a:buClr>
                <a:schemeClr val="lt1"/>
              </a:buClr>
              <a:buSzPts val="2000"/>
              <a:buFont typeface="Tahoma"/>
              <a:buChar char="»"/>
              <a:defRPr sz="2000"/>
            </a:lvl6pPr>
            <a:lvl7pPr indent="-355600" lvl="6" marL="3200400" algn="l">
              <a:spcBef>
                <a:spcPts val="400"/>
              </a:spcBef>
              <a:spcAft>
                <a:spcPts val="0"/>
              </a:spcAft>
              <a:buClr>
                <a:schemeClr val="lt1"/>
              </a:buClr>
              <a:buSzPts val="2000"/>
              <a:buFont typeface="Tahoma"/>
              <a:buChar char="»"/>
              <a:defRPr sz="2000"/>
            </a:lvl7pPr>
            <a:lvl8pPr indent="-355600" lvl="7" marL="3657600" algn="l">
              <a:spcBef>
                <a:spcPts val="400"/>
              </a:spcBef>
              <a:spcAft>
                <a:spcPts val="0"/>
              </a:spcAft>
              <a:buClr>
                <a:schemeClr val="lt1"/>
              </a:buClr>
              <a:buSzPts val="2000"/>
              <a:buFont typeface="Tahoma"/>
              <a:buChar char="»"/>
              <a:defRPr sz="2000"/>
            </a:lvl8pPr>
            <a:lvl9pPr indent="-355600" lvl="8" marL="4114800" algn="l">
              <a:spcBef>
                <a:spcPts val="400"/>
              </a:spcBef>
              <a:spcAft>
                <a:spcPts val="0"/>
              </a:spcAft>
              <a:buClr>
                <a:schemeClr val="lt1"/>
              </a:buClr>
              <a:buSzPts val="2000"/>
              <a:buFont typeface="Tahoma"/>
              <a:buChar char="»"/>
              <a:defRPr sz="2000"/>
            </a:lvl9pPr>
          </a:lstStyle>
          <a:p/>
        </p:txBody>
      </p:sp>
      <p:sp>
        <p:nvSpPr>
          <p:cNvPr id="3771" name="Google Shape;3771;p610"/>
          <p:cNvSpPr txBox="1"/>
          <p:nvPr>
            <p:ph idx="2" type="body"/>
          </p:nvPr>
        </p:nvSpPr>
        <p:spPr>
          <a:xfrm>
            <a:off x="457200" y="1435100"/>
            <a:ext cx="3008313" cy="4691063"/>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2" name="Google Shape;3772;p610"/>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3" name="Google Shape;3773;p610"/>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4" name="Google Shape;3774;p610"/>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775" name="Shape 3775"/>
        <p:cNvGrpSpPr/>
        <p:nvPr/>
      </p:nvGrpSpPr>
      <p:grpSpPr>
        <a:xfrm>
          <a:off x="0" y="0"/>
          <a:ext cx="0" cy="0"/>
          <a:chOff x="0" y="0"/>
          <a:chExt cx="0" cy="0"/>
        </a:xfrm>
      </p:grpSpPr>
      <p:sp>
        <p:nvSpPr>
          <p:cNvPr id="3776" name="Google Shape;3776;p611"/>
          <p:cNvSpPr txBox="1"/>
          <p:nvPr>
            <p:ph type="title"/>
          </p:nvPr>
        </p:nvSpPr>
        <p:spPr>
          <a:xfrm>
            <a:off x="1792288" y="4800600"/>
            <a:ext cx="5486400" cy="566738"/>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7" name="Google Shape;3777;p611"/>
          <p:cNvSpPr/>
          <p:nvPr>
            <p:ph idx="2" type="pic"/>
          </p:nvPr>
        </p:nvSpPr>
        <p:spPr>
          <a:xfrm>
            <a:off x="1792288" y="612775"/>
            <a:ext cx="5486400" cy="4114800"/>
          </a:xfrm>
          <a:prstGeom prst="rect">
            <a:avLst/>
          </a:prstGeom>
          <a:noFill/>
          <a:ln>
            <a:noFill/>
          </a:ln>
        </p:spPr>
      </p:sp>
      <p:sp>
        <p:nvSpPr>
          <p:cNvPr id="3778" name="Google Shape;3778;p611"/>
          <p:cNvSpPr txBox="1"/>
          <p:nvPr>
            <p:ph idx="1" type="body"/>
          </p:nvPr>
        </p:nvSpPr>
        <p:spPr>
          <a:xfrm>
            <a:off x="1792288" y="5367338"/>
            <a:ext cx="5486400" cy="804862"/>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9" name="Google Shape;3779;p611"/>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0" name="Google Shape;3780;p611"/>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1" name="Google Shape;3781;p611"/>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782" name="Shape 3782"/>
        <p:cNvGrpSpPr/>
        <p:nvPr/>
      </p:nvGrpSpPr>
      <p:grpSpPr>
        <a:xfrm>
          <a:off x="0" y="0"/>
          <a:ext cx="0" cy="0"/>
          <a:chOff x="0" y="0"/>
          <a:chExt cx="0" cy="0"/>
        </a:xfrm>
      </p:grpSpPr>
      <p:sp>
        <p:nvSpPr>
          <p:cNvPr id="3783" name="Google Shape;3783;p61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84" name="Google Shape;3784;p612"/>
          <p:cNvSpPr txBox="1"/>
          <p:nvPr>
            <p:ph idx="1" type="body"/>
          </p:nvPr>
        </p:nvSpPr>
        <p:spPr>
          <a:xfrm rot="5400000">
            <a:off x="1981200" y="-1066800"/>
            <a:ext cx="5181600" cy="91440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85" name="Google Shape;3785;p61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6" name="Google Shape;3786;p61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7" name="Google Shape;3787;p61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788" name="Shape 3788"/>
        <p:cNvGrpSpPr/>
        <p:nvPr/>
      </p:nvGrpSpPr>
      <p:grpSpPr>
        <a:xfrm>
          <a:off x="0" y="0"/>
          <a:ext cx="0" cy="0"/>
          <a:chOff x="0" y="0"/>
          <a:chExt cx="0" cy="0"/>
        </a:xfrm>
      </p:grpSpPr>
      <p:sp>
        <p:nvSpPr>
          <p:cNvPr id="3789" name="Google Shape;3789;p613"/>
          <p:cNvSpPr txBox="1"/>
          <p:nvPr>
            <p:ph type="title"/>
          </p:nvPr>
        </p:nvSpPr>
        <p:spPr>
          <a:xfrm rot="5400000">
            <a:off x="4953000" y="1905000"/>
            <a:ext cx="6096000" cy="2286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90" name="Google Shape;3790;p613"/>
          <p:cNvSpPr txBox="1"/>
          <p:nvPr>
            <p:ph idx="1" type="body"/>
          </p:nvPr>
        </p:nvSpPr>
        <p:spPr>
          <a:xfrm rot="5400000">
            <a:off x="304800" y="-304800"/>
            <a:ext cx="6096000" cy="6705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91" name="Google Shape;3791;p61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2" name="Google Shape;3792;p61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3" name="Google Shape;3793;p61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00" name="Shape 3800"/>
        <p:cNvGrpSpPr/>
        <p:nvPr/>
      </p:nvGrpSpPr>
      <p:grpSpPr>
        <a:xfrm>
          <a:off x="0" y="0"/>
          <a:ext cx="0" cy="0"/>
          <a:chOff x="0" y="0"/>
          <a:chExt cx="0" cy="0"/>
        </a:xfrm>
      </p:grpSpPr>
      <p:sp>
        <p:nvSpPr>
          <p:cNvPr id="3801" name="Google Shape;3801;p6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2" name="Google Shape;3802;p6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03" name="Google Shape;3803;p6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4" name="Google Shape;3804;p6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5" name="Google Shape;3805;p6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06" name="Shape 3806"/>
        <p:cNvGrpSpPr/>
        <p:nvPr/>
      </p:nvGrpSpPr>
      <p:grpSpPr>
        <a:xfrm>
          <a:off x="0" y="0"/>
          <a:ext cx="0" cy="0"/>
          <a:chOff x="0" y="0"/>
          <a:chExt cx="0" cy="0"/>
        </a:xfrm>
      </p:grpSpPr>
      <p:sp>
        <p:nvSpPr>
          <p:cNvPr id="3807" name="Google Shape;3807;p61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8" name="Google Shape;3808;p61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809" name="Google Shape;3809;p6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0" name="Google Shape;3810;p6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1" name="Google Shape;3811;p6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12" name="Shape 3812"/>
        <p:cNvGrpSpPr/>
        <p:nvPr/>
      </p:nvGrpSpPr>
      <p:grpSpPr>
        <a:xfrm>
          <a:off x="0" y="0"/>
          <a:ext cx="0" cy="0"/>
          <a:chOff x="0" y="0"/>
          <a:chExt cx="0" cy="0"/>
        </a:xfrm>
      </p:grpSpPr>
      <p:sp>
        <p:nvSpPr>
          <p:cNvPr id="3813" name="Google Shape;3813;p6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14" name="Google Shape;3814;p6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815" name="Google Shape;3815;p6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6" name="Google Shape;3816;p6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7" name="Google Shape;3817;p6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18" name="Shape 3818"/>
        <p:cNvGrpSpPr/>
        <p:nvPr/>
      </p:nvGrpSpPr>
      <p:grpSpPr>
        <a:xfrm>
          <a:off x="0" y="0"/>
          <a:ext cx="0" cy="0"/>
          <a:chOff x="0" y="0"/>
          <a:chExt cx="0" cy="0"/>
        </a:xfrm>
      </p:grpSpPr>
      <p:sp>
        <p:nvSpPr>
          <p:cNvPr id="3819" name="Google Shape;3819;p6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0" name="Google Shape;3820;p6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1" name="Google Shape;3821;p6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2" name="Google Shape;3822;p6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3" name="Google Shape;3823;p6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4" name="Google Shape;3824;p6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25" name="Shape 3825"/>
        <p:cNvGrpSpPr/>
        <p:nvPr/>
      </p:nvGrpSpPr>
      <p:grpSpPr>
        <a:xfrm>
          <a:off x="0" y="0"/>
          <a:ext cx="0" cy="0"/>
          <a:chOff x="0" y="0"/>
          <a:chExt cx="0" cy="0"/>
        </a:xfrm>
      </p:grpSpPr>
      <p:sp>
        <p:nvSpPr>
          <p:cNvPr id="3826" name="Google Shape;3826;p6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7" name="Google Shape;3827;p6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28" name="Google Shape;3828;p6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9" name="Google Shape;3829;p6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30" name="Google Shape;3830;p6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31" name="Google Shape;3831;p6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2" name="Google Shape;3832;p6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3" name="Google Shape;3833;p6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34" name="Shape 3834"/>
        <p:cNvGrpSpPr/>
        <p:nvPr/>
      </p:nvGrpSpPr>
      <p:grpSpPr>
        <a:xfrm>
          <a:off x="0" y="0"/>
          <a:ext cx="0" cy="0"/>
          <a:chOff x="0" y="0"/>
          <a:chExt cx="0" cy="0"/>
        </a:xfrm>
      </p:grpSpPr>
      <p:sp>
        <p:nvSpPr>
          <p:cNvPr id="3835" name="Google Shape;3835;p6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36" name="Google Shape;3836;p6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7" name="Google Shape;3837;p6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8" name="Google Shape;3838;p6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4" name="Shape 574"/>
        <p:cNvGrpSpPr/>
        <p:nvPr/>
      </p:nvGrpSpPr>
      <p:grpSpPr>
        <a:xfrm>
          <a:off x="0" y="0"/>
          <a:ext cx="0" cy="0"/>
          <a:chOff x="0" y="0"/>
          <a:chExt cx="0" cy="0"/>
        </a:xfrm>
      </p:grpSpPr>
      <p:sp>
        <p:nvSpPr>
          <p:cNvPr id="575" name="Google Shape;575;p6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6" name="Google Shape;576;p62"/>
          <p:cNvSpPr txBox="1"/>
          <p:nvPr>
            <p:ph idx="1" type="body"/>
          </p:nvPr>
        </p:nvSpPr>
        <p:spPr>
          <a:xfrm rot="5400000">
            <a:off x="2669382" y="50007"/>
            <a:ext cx="3833813" cy="74104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7" name="Google Shape;577;p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8" name="Google Shape;578;p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9" name="Google Shape;579;p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39" name="Shape 3839"/>
        <p:cNvGrpSpPr/>
        <p:nvPr/>
      </p:nvGrpSpPr>
      <p:grpSpPr>
        <a:xfrm>
          <a:off x="0" y="0"/>
          <a:ext cx="0" cy="0"/>
          <a:chOff x="0" y="0"/>
          <a:chExt cx="0" cy="0"/>
        </a:xfrm>
      </p:grpSpPr>
      <p:sp>
        <p:nvSpPr>
          <p:cNvPr id="3840" name="Google Shape;3840;p6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1" name="Google Shape;3841;p6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2" name="Google Shape;3842;p6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43" name="Shape 3843"/>
        <p:cNvGrpSpPr/>
        <p:nvPr/>
      </p:nvGrpSpPr>
      <p:grpSpPr>
        <a:xfrm>
          <a:off x="0" y="0"/>
          <a:ext cx="0" cy="0"/>
          <a:chOff x="0" y="0"/>
          <a:chExt cx="0" cy="0"/>
        </a:xfrm>
      </p:grpSpPr>
      <p:sp>
        <p:nvSpPr>
          <p:cNvPr id="3844" name="Google Shape;3844;p6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45" name="Google Shape;3845;p6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846" name="Google Shape;3846;p6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47" name="Google Shape;3847;p6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8" name="Google Shape;3848;p6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9" name="Google Shape;3849;p6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50" name="Shape 3850"/>
        <p:cNvGrpSpPr/>
        <p:nvPr/>
      </p:nvGrpSpPr>
      <p:grpSpPr>
        <a:xfrm>
          <a:off x="0" y="0"/>
          <a:ext cx="0" cy="0"/>
          <a:chOff x="0" y="0"/>
          <a:chExt cx="0" cy="0"/>
        </a:xfrm>
      </p:grpSpPr>
      <p:sp>
        <p:nvSpPr>
          <p:cNvPr id="3851" name="Google Shape;3851;p6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2" name="Google Shape;3852;p623"/>
          <p:cNvSpPr/>
          <p:nvPr>
            <p:ph idx="2" type="pic"/>
          </p:nvPr>
        </p:nvSpPr>
        <p:spPr>
          <a:xfrm>
            <a:off x="3887788" y="987425"/>
            <a:ext cx="4629150" cy="4873625"/>
          </a:xfrm>
          <a:prstGeom prst="rect">
            <a:avLst/>
          </a:prstGeom>
          <a:noFill/>
          <a:ln>
            <a:noFill/>
          </a:ln>
        </p:spPr>
      </p:sp>
      <p:sp>
        <p:nvSpPr>
          <p:cNvPr id="3853" name="Google Shape;3853;p6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54" name="Google Shape;3854;p6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5" name="Google Shape;3855;p6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6" name="Google Shape;3856;p6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857" name="Shape 3857"/>
        <p:cNvGrpSpPr/>
        <p:nvPr/>
      </p:nvGrpSpPr>
      <p:grpSpPr>
        <a:xfrm>
          <a:off x="0" y="0"/>
          <a:ext cx="0" cy="0"/>
          <a:chOff x="0" y="0"/>
          <a:chExt cx="0" cy="0"/>
        </a:xfrm>
      </p:grpSpPr>
      <p:sp>
        <p:nvSpPr>
          <p:cNvPr id="3858" name="Google Shape;3858;p6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9" name="Google Shape;3859;p6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0" name="Google Shape;3860;p6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1" name="Google Shape;3861;p6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2" name="Google Shape;3862;p6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863" name="Shape 3863"/>
        <p:cNvGrpSpPr/>
        <p:nvPr/>
      </p:nvGrpSpPr>
      <p:grpSpPr>
        <a:xfrm>
          <a:off x="0" y="0"/>
          <a:ext cx="0" cy="0"/>
          <a:chOff x="0" y="0"/>
          <a:chExt cx="0" cy="0"/>
        </a:xfrm>
      </p:grpSpPr>
      <p:sp>
        <p:nvSpPr>
          <p:cNvPr id="3864" name="Google Shape;3864;p6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65" name="Google Shape;3865;p6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6" name="Google Shape;3866;p6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7" name="Google Shape;3867;p6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8" name="Google Shape;3868;p6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72" name="Shape 3872"/>
        <p:cNvGrpSpPr/>
        <p:nvPr/>
      </p:nvGrpSpPr>
      <p:grpSpPr>
        <a:xfrm>
          <a:off x="0" y="0"/>
          <a:ext cx="0" cy="0"/>
          <a:chOff x="0" y="0"/>
          <a:chExt cx="0" cy="0"/>
        </a:xfrm>
      </p:grpSpPr>
      <p:sp>
        <p:nvSpPr>
          <p:cNvPr id="3873" name="Google Shape;3873;p627"/>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4" name="Google Shape;3874;p627"/>
          <p:cNvSpPr txBox="1"/>
          <p:nvPr>
            <p:ph idx="1" type="body"/>
          </p:nvPr>
        </p:nvSpPr>
        <p:spPr>
          <a:xfrm>
            <a:off x="629228" y="1825159"/>
            <a:ext cx="7885545"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75" name="Shape 3875"/>
        <p:cNvGrpSpPr/>
        <p:nvPr/>
      </p:nvGrpSpPr>
      <p:grpSpPr>
        <a:xfrm>
          <a:off x="0" y="0"/>
          <a:ext cx="0" cy="0"/>
          <a:chOff x="0" y="0"/>
          <a:chExt cx="0" cy="0"/>
        </a:xfrm>
      </p:grpSpPr>
    </p:spTree>
  </p:cSld>
  <p:clrMapOvr>
    <a:masterClrMapping/>
  </p:clrMapOvr>
</p:sldLayout>
</file>

<file path=ppt/slideLayouts/slideLayout5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76" name="Shape 3876"/>
        <p:cNvGrpSpPr/>
        <p:nvPr/>
      </p:nvGrpSpPr>
      <p:grpSpPr>
        <a:xfrm>
          <a:off x="0" y="0"/>
          <a:ext cx="0" cy="0"/>
          <a:chOff x="0" y="0"/>
          <a:chExt cx="0" cy="0"/>
        </a:xfrm>
      </p:grpSpPr>
      <p:sp>
        <p:nvSpPr>
          <p:cNvPr id="3877" name="Google Shape;3877;p629"/>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8" name="Google Shape;3878;p629"/>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marR="0" rtl="0" algn="ctr">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lvl="1" marR="0" rtl="0" algn="ctr">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lvl="2" marR="0" rtl="0" algn="ctr">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lvl="3"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lvl="4"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lvl="5"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lvl="6"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lvl="7"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lvl="8"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79" name="Shape 3879"/>
        <p:cNvGrpSpPr/>
        <p:nvPr/>
      </p:nvGrpSpPr>
      <p:grpSpPr>
        <a:xfrm>
          <a:off x="0" y="0"/>
          <a:ext cx="0" cy="0"/>
          <a:chOff x="0" y="0"/>
          <a:chExt cx="0" cy="0"/>
        </a:xfrm>
      </p:grpSpPr>
      <p:sp>
        <p:nvSpPr>
          <p:cNvPr id="3880" name="Google Shape;3880;p630"/>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1" name="Google Shape;3881;p630"/>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82" name="Shape 3882"/>
        <p:cNvGrpSpPr/>
        <p:nvPr/>
      </p:nvGrpSpPr>
      <p:grpSpPr>
        <a:xfrm>
          <a:off x="0" y="0"/>
          <a:ext cx="0" cy="0"/>
          <a:chOff x="0" y="0"/>
          <a:chExt cx="0" cy="0"/>
        </a:xfrm>
      </p:grpSpPr>
      <p:sp>
        <p:nvSpPr>
          <p:cNvPr id="3883" name="Google Shape;3883;p631"/>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4" name="Google Shape;3884;p631"/>
          <p:cNvSpPr txBox="1"/>
          <p:nvPr>
            <p:ph idx="1" type="body"/>
          </p:nvPr>
        </p:nvSpPr>
        <p:spPr>
          <a:xfrm>
            <a:off x="629227"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85" name="Google Shape;3885;p631"/>
          <p:cNvSpPr txBox="1"/>
          <p:nvPr>
            <p:ph idx="2" type="body"/>
          </p:nvPr>
        </p:nvSpPr>
        <p:spPr>
          <a:xfrm>
            <a:off x="4641273"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80" name="Shape 580"/>
        <p:cNvGrpSpPr/>
        <p:nvPr/>
      </p:nvGrpSpPr>
      <p:grpSpPr>
        <a:xfrm>
          <a:off x="0" y="0"/>
          <a:ext cx="0" cy="0"/>
          <a:chOff x="0" y="0"/>
          <a:chExt cx="0" cy="0"/>
        </a:xfrm>
      </p:grpSpPr>
      <p:sp>
        <p:nvSpPr>
          <p:cNvPr id="581" name="Google Shape;581;p63"/>
          <p:cNvSpPr txBox="1"/>
          <p:nvPr>
            <p:ph type="title"/>
          </p:nvPr>
        </p:nvSpPr>
        <p:spPr>
          <a:xfrm rot="5400000">
            <a:off x="4768850" y="2149475"/>
            <a:ext cx="5192713" cy="18526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2" name="Google Shape;582;p63"/>
          <p:cNvSpPr txBox="1"/>
          <p:nvPr>
            <p:ph idx="1" type="body"/>
          </p:nvPr>
        </p:nvSpPr>
        <p:spPr>
          <a:xfrm rot="5400000">
            <a:off x="987425" y="373063"/>
            <a:ext cx="5192713" cy="54054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3" name="Google Shape;583;p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 name="Google Shape;584;p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 name="Google Shape;585;p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86" name="Shape 3886"/>
        <p:cNvGrpSpPr/>
        <p:nvPr/>
      </p:nvGrpSpPr>
      <p:grpSpPr>
        <a:xfrm>
          <a:off x="0" y="0"/>
          <a:ext cx="0" cy="0"/>
          <a:chOff x="0" y="0"/>
          <a:chExt cx="0" cy="0"/>
        </a:xfrm>
      </p:grpSpPr>
      <p:sp>
        <p:nvSpPr>
          <p:cNvPr id="3887" name="Google Shape;3887;p632"/>
          <p:cNvSpPr txBox="1"/>
          <p:nvPr>
            <p:ph type="title"/>
          </p:nvPr>
        </p:nvSpPr>
        <p:spPr>
          <a:xfrm>
            <a:off x="629227" y="365593"/>
            <a:ext cx="7886989"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8" name="Google Shape;3888;p632"/>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89" name="Google Shape;3889;p632"/>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90" name="Google Shape;3890;p632"/>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91" name="Google Shape;3891;p632"/>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92" name="Shape 3892"/>
        <p:cNvGrpSpPr/>
        <p:nvPr/>
      </p:nvGrpSpPr>
      <p:grpSpPr>
        <a:xfrm>
          <a:off x="0" y="0"/>
          <a:ext cx="0" cy="0"/>
          <a:chOff x="0" y="0"/>
          <a:chExt cx="0" cy="0"/>
        </a:xfrm>
      </p:grpSpPr>
      <p:sp>
        <p:nvSpPr>
          <p:cNvPr id="3893" name="Google Shape;3893;p633"/>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5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94" name="Shape 3894"/>
        <p:cNvGrpSpPr/>
        <p:nvPr/>
      </p:nvGrpSpPr>
      <p:grpSpPr>
        <a:xfrm>
          <a:off x="0" y="0"/>
          <a:ext cx="0" cy="0"/>
          <a:chOff x="0" y="0"/>
          <a:chExt cx="0" cy="0"/>
        </a:xfrm>
      </p:grpSpPr>
      <p:sp>
        <p:nvSpPr>
          <p:cNvPr id="3895" name="Google Shape;3895;p634"/>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96" name="Google Shape;3896;p634"/>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363093" lvl="0" marL="457200" marR="0" rtl="0" algn="l">
              <a:spcBef>
                <a:spcPts val="565"/>
              </a:spcBef>
              <a:spcAft>
                <a:spcPts val="0"/>
              </a:spcAft>
              <a:buClr>
                <a:schemeClr val="dk2"/>
              </a:buClr>
              <a:buSzPts val="2118"/>
              <a:buFont typeface="Arial"/>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2"/>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2"/>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40677" lvl="5" marL="27432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6pPr>
            <a:lvl7pPr indent="-340677" lvl="6" marL="32004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7pPr>
            <a:lvl8pPr indent="-340677" lvl="7" marL="36576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8pPr>
            <a:lvl9pPr indent="-340677" lvl="8" marL="41148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9pPr>
          </a:lstStyle>
          <a:p/>
        </p:txBody>
      </p:sp>
      <p:sp>
        <p:nvSpPr>
          <p:cNvPr id="3897" name="Google Shape;3897;p634"/>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98" name="Shape 3898"/>
        <p:cNvGrpSpPr/>
        <p:nvPr/>
      </p:nvGrpSpPr>
      <p:grpSpPr>
        <a:xfrm>
          <a:off x="0" y="0"/>
          <a:ext cx="0" cy="0"/>
          <a:chOff x="0" y="0"/>
          <a:chExt cx="0" cy="0"/>
        </a:xfrm>
      </p:grpSpPr>
      <p:sp>
        <p:nvSpPr>
          <p:cNvPr id="3899" name="Google Shape;3899;p635"/>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0" name="Google Shape;3900;p635"/>
          <p:cNvSpPr/>
          <p:nvPr>
            <p:ph idx="2" type="pic"/>
          </p:nvPr>
        </p:nvSpPr>
        <p:spPr>
          <a:xfrm>
            <a:off x="3887932" y="987519"/>
            <a:ext cx="4628285" cy="4873158"/>
          </a:xfrm>
          <a:prstGeom prst="rect">
            <a:avLst/>
          </a:prstGeom>
          <a:noFill/>
          <a:ln>
            <a:noFill/>
          </a:ln>
        </p:spPr>
      </p:sp>
      <p:sp>
        <p:nvSpPr>
          <p:cNvPr id="3901" name="Google Shape;3901;p635"/>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02" name="Shape 3902"/>
        <p:cNvGrpSpPr/>
        <p:nvPr/>
      </p:nvGrpSpPr>
      <p:grpSpPr>
        <a:xfrm>
          <a:off x="0" y="0"/>
          <a:ext cx="0" cy="0"/>
          <a:chOff x="0" y="0"/>
          <a:chExt cx="0" cy="0"/>
        </a:xfrm>
      </p:grpSpPr>
      <p:sp>
        <p:nvSpPr>
          <p:cNvPr id="3903" name="Google Shape;3903;p636"/>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4" name="Google Shape;3904;p636"/>
          <p:cNvSpPr txBox="1"/>
          <p:nvPr>
            <p:ph idx="1" type="body"/>
          </p:nvPr>
        </p:nvSpPr>
        <p:spPr>
          <a:xfrm rot="5400000">
            <a:off x="2395959" y="58428"/>
            <a:ext cx="4352084" cy="788554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05" name="Shape 3905"/>
        <p:cNvGrpSpPr/>
        <p:nvPr/>
      </p:nvGrpSpPr>
      <p:grpSpPr>
        <a:xfrm>
          <a:off x="0" y="0"/>
          <a:ext cx="0" cy="0"/>
          <a:chOff x="0" y="0"/>
          <a:chExt cx="0" cy="0"/>
        </a:xfrm>
      </p:grpSpPr>
      <p:sp>
        <p:nvSpPr>
          <p:cNvPr id="3906" name="Google Shape;3906;p637"/>
          <p:cNvSpPr txBox="1"/>
          <p:nvPr>
            <p:ph type="title"/>
          </p:nvPr>
        </p:nvSpPr>
        <p:spPr>
          <a:xfrm rot="5400000">
            <a:off x="4623255" y="2285725"/>
            <a:ext cx="5811650" cy="197138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7" name="Google Shape;3907;p637"/>
          <p:cNvSpPr txBox="1"/>
          <p:nvPr>
            <p:ph idx="1" type="body"/>
          </p:nvPr>
        </p:nvSpPr>
        <p:spPr>
          <a:xfrm rot="5400000">
            <a:off x="611210" y="383611"/>
            <a:ext cx="5811650" cy="577561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923" name="Shape 3923"/>
        <p:cNvGrpSpPr/>
        <p:nvPr/>
      </p:nvGrpSpPr>
      <p:grpSpPr>
        <a:xfrm>
          <a:off x="0" y="0"/>
          <a:ext cx="0" cy="0"/>
          <a:chOff x="0" y="0"/>
          <a:chExt cx="0" cy="0"/>
        </a:xfrm>
      </p:grpSpPr>
      <p:grpSp>
        <p:nvGrpSpPr>
          <p:cNvPr id="3924" name="Google Shape;3924;p639"/>
          <p:cNvGrpSpPr/>
          <p:nvPr/>
        </p:nvGrpSpPr>
        <p:grpSpPr>
          <a:xfrm>
            <a:off x="319088" y="1752600"/>
            <a:ext cx="8824912" cy="5129213"/>
            <a:chOff x="201" y="1104"/>
            <a:chExt cx="5559" cy="3231"/>
          </a:xfrm>
        </p:grpSpPr>
        <p:sp>
          <p:nvSpPr>
            <p:cNvPr id="3925" name="Google Shape;3925;p639"/>
            <p:cNvSpPr/>
            <p:nvPr/>
          </p:nvSpPr>
          <p:spPr>
            <a:xfrm>
              <a:off x="210" y="1104"/>
              <a:ext cx="5550" cy="3216"/>
            </a:xfrm>
            <a:custGeom>
              <a:rect b="b" l="l" r="r" t="t"/>
              <a:pathLst>
                <a:path extrusionOk="0" h="3216" w="5550">
                  <a:moveTo>
                    <a:pt x="335" y="0"/>
                  </a:moveTo>
                  <a:lnTo>
                    <a:pt x="333" y="1290"/>
                  </a:lnTo>
                  <a:lnTo>
                    <a:pt x="0" y="1290"/>
                  </a:lnTo>
                  <a:lnTo>
                    <a:pt x="6" y="3210"/>
                  </a:lnTo>
                  <a:lnTo>
                    <a:pt x="5550" y="3216"/>
                  </a:lnTo>
                  <a:lnTo>
                    <a:pt x="5550" y="0"/>
                  </a:lnTo>
                  <a:lnTo>
                    <a:pt x="335" y="0"/>
                  </a:lnTo>
                  <a:lnTo>
                    <a:pt x="335" y="0"/>
                  </a:lnTo>
                  <a:close/>
                </a:path>
              </a:pathLst>
            </a:custGeom>
            <a:solidFill>
              <a:schemeClr val="dk1">
                <a:alpha val="39607"/>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6" name="Google Shape;3926;p639"/>
            <p:cNvSpPr/>
            <p:nvPr/>
          </p:nvSpPr>
          <p:spPr>
            <a:xfrm>
              <a:off x="528" y="2400"/>
              <a:ext cx="5232" cy="1920"/>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7" name="Google Shape;3927;p639"/>
            <p:cNvSpPr/>
            <p:nvPr/>
          </p:nvSpPr>
          <p:spPr>
            <a:xfrm>
              <a:off x="201" y="2377"/>
              <a:ext cx="3455"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8" name="Google Shape;3928;p639"/>
            <p:cNvSpPr/>
            <p:nvPr/>
          </p:nvSpPr>
          <p:spPr>
            <a:xfrm>
              <a:off x="528" y="1104"/>
              <a:ext cx="4894"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9" name="Google Shape;3929;p639"/>
            <p:cNvSpPr/>
            <p:nvPr/>
          </p:nvSpPr>
          <p:spPr>
            <a:xfrm>
              <a:off x="201" y="2377"/>
              <a:ext cx="30" cy="1958"/>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30" name="Google Shape;3930;p639"/>
            <p:cNvSpPr/>
            <p:nvPr/>
          </p:nvSpPr>
          <p:spPr>
            <a:xfrm>
              <a:off x="528" y="1104"/>
              <a:ext cx="29" cy="322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31" name="Google Shape;3931;p639"/>
          <p:cNvSpPr txBox="1"/>
          <p:nvPr>
            <p:ph type="ctrTitle"/>
          </p:nvPr>
        </p:nvSpPr>
        <p:spPr>
          <a:xfrm>
            <a:off x="990600" y="1905000"/>
            <a:ext cx="7772400" cy="17367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2" name="Google Shape;3932;p639"/>
          <p:cNvSpPr txBox="1"/>
          <p:nvPr>
            <p:ph idx="1" type="subTitle"/>
          </p:nvPr>
        </p:nvSpPr>
        <p:spPr>
          <a:xfrm>
            <a:off x="990600" y="3962400"/>
            <a:ext cx="6781800" cy="17526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Noto Sans Symbols"/>
              <a:buNone/>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3933" name="Google Shape;3933;p639"/>
          <p:cNvSpPr txBox="1"/>
          <p:nvPr>
            <p:ph idx="10" type="dt"/>
          </p:nvPr>
        </p:nvSpPr>
        <p:spPr>
          <a:xfrm>
            <a:off x="9906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4" name="Google Shape;3934;p639"/>
          <p:cNvSpPr txBox="1"/>
          <p:nvPr>
            <p:ph idx="11" type="ftr"/>
          </p:nvPr>
        </p:nvSpPr>
        <p:spPr>
          <a:xfrm>
            <a:off x="3468688"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5" name="Google Shape;3935;p63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936" name="Shape 3936"/>
        <p:cNvGrpSpPr/>
        <p:nvPr/>
      </p:nvGrpSpPr>
      <p:grpSpPr>
        <a:xfrm>
          <a:off x="0" y="0"/>
          <a:ext cx="0" cy="0"/>
          <a:chOff x="0" y="0"/>
          <a:chExt cx="0" cy="0"/>
        </a:xfrm>
      </p:grpSpPr>
      <p:sp>
        <p:nvSpPr>
          <p:cNvPr id="3937" name="Google Shape;3937;p640"/>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8" name="Google Shape;3938;p640"/>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39" name="Google Shape;3939;p640"/>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0" name="Google Shape;3940;p640"/>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1" name="Google Shape;3941;p640"/>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942" name="Shape 3942"/>
        <p:cNvGrpSpPr/>
        <p:nvPr/>
      </p:nvGrpSpPr>
      <p:grpSpPr>
        <a:xfrm>
          <a:off x="0" y="0"/>
          <a:ext cx="0" cy="0"/>
          <a:chOff x="0" y="0"/>
          <a:chExt cx="0" cy="0"/>
        </a:xfrm>
      </p:grpSpPr>
      <p:sp>
        <p:nvSpPr>
          <p:cNvPr id="3943" name="Google Shape;3943;p6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4" name="Google Shape;3944;p6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945" name="Google Shape;3945;p641"/>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6" name="Google Shape;3946;p641"/>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7" name="Google Shape;3947;p641"/>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948" name="Shape 3948"/>
        <p:cNvGrpSpPr/>
        <p:nvPr/>
      </p:nvGrpSpPr>
      <p:grpSpPr>
        <a:xfrm>
          <a:off x="0" y="0"/>
          <a:ext cx="0" cy="0"/>
          <a:chOff x="0" y="0"/>
          <a:chExt cx="0" cy="0"/>
        </a:xfrm>
      </p:grpSpPr>
      <p:sp>
        <p:nvSpPr>
          <p:cNvPr id="3949" name="Google Shape;3949;p642"/>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0" name="Google Shape;3950;p642"/>
          <p:cNvSpPr txBox="1"/>
          <p:nvPr>
            <p:ph idx="1" type="body"/>
          </p:nvPr>
        </p:nvSpPr>
        <p:spPr>
          <a:xfrm>
            <a:off x="838200"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1" name="Google Shape;3951;p642"/>
          <p:cNvSpPr txBox="1"/>
          <p:nvPr>
            <p:ph idx="2" type="body"/>
          </p:nvPr>
        </p:nvSpPr>
        <p:spPr>
          <a:xfrm>
            <a:off x="4918075"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2" name="Google Shape;3952;p642"/>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3" name="Google Shape;3953;p642"/>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4" name="Google Shape;3954;p642"/>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586" name="Shape 586"/>
        <p:cNvGrpSpPr/>
        <p:nvPr/>
      </p:nvGrpSpPr>
      <p:grpSpPr>
        <a:xfrm>
          <a:off x="0" y="0"/>
          <a:ext cx="0" cy="0"/>
          <a:chOff x="0" y="0"/>
          <a:chExt cx="0" cy="0"/>
        </a:xfrm>
      </p:grpSpPr>
      <p:sp>
        <p:nvSpPr>
          <p:cNvPr id="587" name="Google Shape;587;p6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 name="Google Shape;588;p64"/>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9" name="Google Shape;589;p64"/>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 name="Google Shape;590;p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1" name="Google Shape;591;p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 name="Google Shape;592;p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955" name="Shape 3955"/>
        <p:cNvGrpSpPr/>
        <p:nvPr/>
      </p:nvGrpSpPr>
      <p:grpSpPr>
        <a:xfrm>
          <a:off x="0" y="0"/>
          <a:ext cx="0" cy="0"/>
          <a:chOff x="0" y="0"/>
          <a:chExt cx="0" cy="0"/>
        </a:xfrm>
      </p:grpSpPr>
      <p:sp>
        <p:nvSpPr>
          <p:cNvPr id="3956" name="Google Shape;3956;p6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7" name="Google Shape;3957;p6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58" name="Google Shape;3958;p6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9" name="Google Shape;3959;p6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60" name="Google Shape;3960;p6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61" name="Google Shape;3961;p643"/>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2" name="Google Shape;3962;p643"/>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3" name="Google Shape;3963;p643"/>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964" name="Shape 3964"/>
        <p:cNvGrpSpPr/>
        <p:nvPr/>
      </p:nvGrpSpPr>
      <p:grpSpPr>
        <a:xfrm>
          <a:off x="0" y="0"/>
          <a:ext cx="0" cy="0"/>
          <a:chOff x="0" y="0"/>
          <a:chExt cx="0" cy="0"/>
        </a:xfrm>
      </p:grpSpPr>
      <p:sp>
        <p:nvSpPr>
          <p:cNvPr id="3965" name="Google Shape;3965;p644"/>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6" name="Google Shape;3966;p644"/>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7" name="Google Shape;3967;p644"/>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8" name="Google Shape;3968;p644"/>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969" name="Shape 3969"/>
        <p:cNvGrpSpPr/>
        <p:nvPr/>
      </p:nvGrpSpPr>
      <p:grpSpPr>
        <a:xfrm>
          <a:off x="0" y="0"/>
          <a:ext cx="0" cy="0"/>
          <a:chOff x="0" y="0"/>
          <a:chExt cx="0" cy="0"/>
        </a:xfrm>
      </p:grpSpPr>
      <p:sp>
        <p:nvSpPr>
          <p:cNvPr id="3970" name="Google Shape;3970;p645"/>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1" name="Google Shape;3971;p645"/>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2" name="Google Shape;3972;p645"/>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973" name="Shape 3973"/>
        <p:cNvGrpSpPr/>
        <p:nvPr/>
      </p:nvGrpSpPr>
      <p:grpSpPr>
        <a:xfrm>
          <a:off x="0" y="0"/>
          <a:ext cx="0" cy="0"/>
          <a:chOff x="0" y="0"/>
          <a:chExt cx="0" cy="0"/>
        </a:xfrm>
      </p:grpSpPr>
      <p:sp>
        <p:nvSpPr>
          <p:cNvPr id="3974" name="Google Shape;3974;p6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5" name="Google Shape;3975;p6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3976" name="Google Shape;3976;p6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77" name="Google Shape;3977;p646"/>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8" name="Google Shape;3978;p646"/>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9" name="Google Shape;3979;p646"/>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980" name="Shape 3980"/>
        <p:cNvGrpSpPr/>
        <p:nvPr/>
      </p:nvGrpSpPr>
      <p:grpSpPr>
        <a:xfrm>
          <a:off x="0" y="0"/>
          <a:ext cx="0" cy="0"/>
          <a:chOff x="0" y="0"/>
          <a:chExt cx="0" cy="0"/>
        </a:xfrm>
      </p:grpSpPr>
      <p:sp>
        <p:nvSpPr>
          <p:cNvPr id="3981" name="Google Shape;3981;p6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2" name="Google Shape;3982;p647"/>
          <p:cNvSpPr/>
          <p:nvPr>
            <p:ph idx="2" type="pic"/>
          </p:nvPr>
        </p:nvSpPr>
        <p:spPr>
          <a:xfrm>
            <a:off x="3887788" y="987425"/>
            <a:ext cx="4629150" cy="4873625"/>
          </a:xfrm>
          <a:prstGeom prst="rect">
            <a:avLst/>
          </a:prstGeom>
          <a:noFill/>
          <a:ln>
            <a:noFill/>
          </a:ln>
        </p:spPr>
      </p:sp>
      <p:sp>
        <p:nvSpPr>
          <p:cNvPr id="3983" name="Google Shape;3983;p6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84" name="Google Shape;3984;p647"/>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5" name="Google Shape;3985;p647"/>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6" name="Google Shape;3986;p647"/>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87" name="Shape 3987"/>
        <p:cNvGrpSpPr/>
        <p:nvPr/>
      </p:nvGrpSpPr>
      <p:grpSpPr>
        <a:xfrm>
          <a:off x="0" y="0"/>
          <a:ext cx="0" cy="0"/>
          <a:chOff x="0" y="0"/>
          <a:chExt cx="0" cy="0"/>
        </a:xfrm>
      </p:grpSpPr>
      <p:sp>
        <p:nvSpPr>
          <p:cNvPr id="3988" name="Google Shape;3988;p64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9" name="Google Shape;3989;p648"/>
          <p:cNvSpPr txBox="1"/>
          <p:nvPr>
            <p:ph idx="1" type="body"/>
          </p:nvPr>
        </p:nvSpPr>
        <p:spPr>
          <a:xfrm rot="5400000">
            <a:off x="2746375" y="-3175"/>
            <a:ext cx="4191000" cy="8007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0" name="Google Shape;3990;p64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1" name="Google Shape;3991;p64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2" name="Google Shape;3992;p64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93" name="Shape 3993"/>
        <p:cNvGrpSpPr/>
        <p:nvPr/>
      </p:nvGrpSpPr>
      <p:grpSpPr>
        <a:xfrm>
          <a:off x="0" y="0"/>
          <a:ext cx="0" cy="0"/>
          <a:chOff x="0" y="0"/>
          <a:chExt cx="0" cy="0"/>
        </a:xfrm>
      </p:grpSpPr>
      <p:sp>
        <p:nvSpPr>
          <p:cNvPr id="3994" name="Google Shape;3994;p649"/>
          <p:cNvSpPr txBox="1"/>
          <p:nvPr>
            <p:ph type="title"/>
          </p:nvPr>
        </p:nvSpPr>
        <p:spPr>
          <a:xfrm rot="5400000">
            <a:off x="4871244" y="2121694"/>
            <a:ext cx="5851525" cy="209708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5" name="Google Shape;3995;p649"/>
          <p:cNvSpPr txBox="1"/>
          <p:nvPr>
            <p:ph idx="1" type="body"/>
          </p:nvPr>
        </p:nvSpPr>
        <p:spPr>
          <a:xfrm rot="5400000">
            <a:off x="600869" y="100806"/>
            <a:ext cx="5851525" cy="61388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6" name="Google Shape;3996;p649"/>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7" name="Google Shape;3997;p649"/>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8" name="Google Shape;3998;p64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02" name="Shape 4002"/>
        <p:cNvGrpSpPr/>
        <p:nvPr/>
      </p:nvGrpSpPr>
      <p:grpSpPr>
        <a:xfrm>
          <a:off x="0" y="0"/>
          <a:ext cx="0" cy="0"/>
          <a:chOff x="0" y="0"/>
          <a:chExt cx="0" cy="0"/>
        </a:xfrm>
      </p:grpSpPr>
      <p:sp>
        <p:nvSpPr>
          <p:cNvPr id="4003" name="Google Shape;4003;p651"/>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4" name="Google Shape;4004;p651"/>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05" name="Google Shape;4005;p651"/>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06" name="Shape 4006"/>
        <p:cNvGrpSpPr/>
        <p:nvPr/>
      </p:nvGrpSpPr>
      <p:grpSpPr>
        <a:xfrm>
          <a:off x="0" y="0"/>
          <a:ext cx="0" cy="0"/>
          <a:chOff x="0" y="0"/>
          <a:chExt cx="0" cy="0"/>
        </a:xfrm>
      </p:grpSpPr>
      <p:sp>
        <p:nvSpPr>
          <p:cNvPr id="4007" name="Google Shape;4007;p65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8" name="Google Shape;4008;p652"/>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009" name="Shape 4009"/>
        <p:cNvGrpSpPr/>
        <p:nvPr/>
      </p:nvGrpSpPr>
      <p:grpSpPr>
        <a:xfrm>
          <a:off x="0" y="0"/>
          <a:ext cx="0" cy="0"/>
          <a:chOff x="0" y="0"/>
          <a:chExt cx="0" cy="0"/>
        </a:xfrm>
      </p:grpSpPr>
      <p:sp>
        <p:nvSpPr>
          <p:cNvPr id="4010" name="Google Shape;4010;p65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1" name="Google Shape;4011;p65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lvl="1"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lvl="2" marR="0" rtl="0" algn="ctr">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lvl="4"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9" name="Shape 49"/>
        <p:cNvGrpSpPr/>
        <p:nvPr/>
      </p:nvGrpSpPr>
      <p:grpSpPr>
        <a:xfrm>
          <a:off x="0" y="0"/>
          <a:ext cx="0" cy="0"/>
          <a:chOff x="0" y="0"/>
          <a:chExt cx="0" cy="0"/>
        </a:xfrm>
      </p:grpSpPr>
      <p:sp>
        <p:nvSpPr>
          <p:cNvPr id="50" name="Google Shape;50;p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 name="Google Shape;51;p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97" name="Shape 597"/>
        <p:cNvGrpSpPr/>
        <p:nvPr/>
      </p:nvGrpSpPr>
      <p:grpSpPr>
        <a:xfrm>
          <a:off x="0" y="0"/>
          <a:ext cx="0" cy="0"/>
          <a:chOff x="0" y="0"/>
          <a:chExt cx="0" cy="0"/>
        </a:xfrm>
      </p:grpSpPr>
      <p:sp>
        <p:nvSpPr>
          <p:cNvPr id="598" name="Google Shape;598;p6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9" name="Google Shape;599;p66"/>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12" name="Shape 4012"/>
        <p:cNvGrpSpPr/>
        <p:nvPr/>
      </p:nvGrpSpPr>
      <p:grpSpPr>
        <a:xfrm>
          <a:off x="0" y="0"/>
          <a:ext cx="0" cy="0"/>
          <a:chOff x="0" y="0"/>
          <a:chExt cx="0" cy="0"/>
        </a:xfrm>
      </p:grpSpPr>
      <p:sp>
        <p:nvSpPr>
          <p:cNvPr id="4013" name="Google Shape;4013;p65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4" name="Google Shape;4014;p65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15" name="Shape 4015"/>
        <p:cNvGrpSpPr/>
        <p:nvPr/>
      </p:nvGrpSpPr>
      <p:grpSpPr>
        <a:xfrm>
          <a:off x="0" y="0"/>
          <a:ext cx="0" cy="0"/>
          <a:chOff x="0" y="0"/>
          <a:chExt cx="0" cy="0"/>
        </a:xfrm>
      </p:grpSpPr>
      <p:sp>
        <p:nvSpPr>
          <p:cNvPr id="4016" name="Google Shape;4016;p65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7" name="Google Shape;4017;p65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18" name="Google Shape;4018;p65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19" name="Google Shape;4019;p65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20" name="Google Shape;4020;p65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021" name="Shape 4021"/>
        <p:cNvGrpSpPr/>
        <p:nvPr/>
      </p:nvGrpSpPr>
      <p:grpSpPr>
        <a:xfrm>
          <a:off x="0" y="0"/>
          <a:ext cx="0" cy="0"/>
          <a:chOff x="0" y="0"/>
          <a:chExt cx="0" cy="0"/>
        </a:xfrm>
      </p:grpSpPr>
      <p:sp>
        <p:nvSpPr>
          <p:cNvPr id="4022" name="Google Shape;4022;p656"/>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6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023" name="Shape 4023"/>
        <p:cNvGrpSpPr/>
        <p:nvPr/>
      </p:nvGrpSpPr>
      <p:grpSpPr>
        <a:xfrm>
          <a:off x="0" y="0"/>
          <a:ext cx="0" cy="0"/>
          <a:chOff x="0" y="0"/>
          <a:chExt cx="0" cy="0"/>
        </a:xfrm>
      </p:grpSpPr>
    </p:spTree>
  </p:cSld>
  <p:clrMapOvr>
    <a:masterClrMapping/>
  </p:clrMapOvr>
</p:sldLayout>
</file>

<file path=ppt/slideLayouts/slideLayout6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024" name="Shape 4024"/>
        <p:cNvGrpSpPr/>
        <p:nvPr/>
      </p:nvGrpSpPr>
      <p:grpSpPr>
        <a:xfrm>
          <a:off x="0" y="0"/>
          <a:ext cx="0" cy="0"/>
          <a:chOff x="0" y="0"/>
          <a:chExt cx="0" cy="0"/>
        </a:xfrm>
      </p:grpSpPr>
      <p:sp>
        <p:nvSpPr>
          <p:cNvPr id="4025" name="Google Shape;4025;p65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26" name="Google Shape;4026;p65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027" name="Google Shape;4027;p65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028" name="Shape 4028"/>
        <p:cNvGrpSpPr/>
        <p:nvPr/>
      </p:nvGrpSpPr>
      <p:grpSpPr>
        <a:xfrm>
          <a:off x="0" y="0"/>
          <a:ext cx="0" cy="0"/>
          <a:chOff x="0" y="0"/>
          <a:chExt cx="0" cy="0"/>
        </a:xfrm>
      </p:grpSpPr>
      <p:sp>
        <p:nvSpPr>
          <p:cNvPr id="4029" name="Google Shape;4029;p65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0" name="Google Shape;4030;p659"/>
          <p:cNvSpPr/>
          <p:nvPr>
            <p:ph idx="2" type="pic"/>
          </p:nvPr>
        </p:nvSpPr>
        <p:spPr>
          <a:xfrm>
            <a:off x="3887788" y="987425"/>
            <a:ext cx="4629150" cy="4873625"/>
          </a:xfrm>
          <a:prstGeom prst="rect">
            <a:avLst/>
          </a:prstGeom>
          <a:noFill/>
          <a:ln>
            <a:noFill/>
          </a:ln>
        </p:spPr>
      </p:sp>
      <p:sp>
        <p:nvSpPr>
          <p:cNvPr id="4031" name="Google Shape;4031;p65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032" name="Shape 4032"/>
        <p:cNvGrpSpPr/>
        <p:nvPr/>
      </p:nvGrpSpPr>
      <p:grpSpPr>
        <a:xfrm>
          <a:off x="0" y="0"/>
          <a:ext cx="0" cy="0"/>
          <a:chOff x="0" y="0"/>
          <a:chExt cx="0" cy="0"/>
        </a:xfrm>
      </p:grpSpPr>
      <p:sp>
        <p:nvSpPr>
          <p:cNvPr id="4033" name="Google Shape;4033;p660"/>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4" name="Google Shape;4034;p660"/>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035" name="Shape 4035"/>
        <p:cNvGrpSpPr/>
        <p:nvPr/>
      </p:nvGrpSpPr>
      <p:grpSpPr>
        <a:xfrm>
          <a:off x="0" y="0"/>
          <a:ext cx="0" cy="0"/>
          <a:chOff x="0" y="0"/>
          <a:chExt cx="0" cy="0"/>
        </a:xfrm>
      </p:grpSpPr>
      <p:sp>
        <p:nvSpPr>
          <p:cNvPr id="4036" name="Google Shape;4036;p661"/>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7" name="Google Shape;4037;p661"/>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4051" name="Shape 4051"/>
        <p:cNvGrpSpPr/>
        <p:nvPr/>
      </p:nvGrpSpPr>
      <p:grpSpPr>
        <a:xfrm>
          <a:off x="0" y="0"/>
          <a:ext cx="0" cy="0"/>
          <a:chOff x="0" y="0"/>
          <a:chExt cx="0" cy="0"/>
        </a:xfrm>
      </p:grpSpPr>
      <p:sp>
        <p:nvSpPr>
          <p:cNvPr id="4052" name="Google Shape;4052;p663"/>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3" name="Google Shape;4053;p663"/>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4" name="Google Shape;4054;p663"/>
          <p:cNvSpPr txBox="1"/>
          <p:nvPr>
            <p:ph idx="2" type="body"/>
          </p:nvPr>
        </p:nvSpPr>
        <p:spPr>
          <a:xfrm>
            <a:off x="5145088" y="20177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5" name="Google Shape;4055;p663"/>
          <p:cNvSpPr txBox="1"/>
          <p:nvPr>
            <p:ph idx="3" type="body"/>
          </p:nvPr>
        </p:nvSpPr>
        <p:spPr>
          <a:xfrm>
            <a:off x="5145088" y="41513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6" name="Google Shape;4056;p66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7" name="Google Shape;4057;p66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8" name="Google Shape;4058;p66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059" name="Shape 4059"/>
        <p:cNvGrpSpPr/>
        <p:nvPr/>
      </p:nvGrpSpPr>
      <p:grpSpPr>
        <a:xfrm>
          <a:off x="0" y="0"/>
          <a:ext cx="0" cy="0"/>
          <a:chOff x="0" y="0"/>
          <a:chExt cx="0" cy="0"/>
        </a:xfrm>
      </p:grpSpPr>
      <p:sp>
        <p:nvSpPr>
          <p:cNvPr id="4060" name="Google Shape;4060;p66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1" name="Google Shape;4061;p664"/>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2" name="Google Shape;4062;p664"/>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3" name="Google Shape;4063;p66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4" name="Google Shape;4064;p66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5" name="Google Shape;4065;p66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0" name="Shape 600"/>
        <p:cNvGrpSpPr/>
        <p:nvPr/>
      </p:nvGrpSpPr>
      <p:grpSpPr>
        <a:xfrm>
          <a:off x="0" y="0"/>
          <a:ext cx="0" cy="0"/>
          <a:chOff x="0" y="0"/>
          <a:chExt cx="0" cy="0"/>
        </a:xfrm>
      </p:grpSpPr>
      <p:sp>
        <p:nvSpPr>
          <p:cNvPr id="601" name="Google Shape;601;p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2" name="Google Shape;602;p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27"/>
              </a:spcBef>
              <a:spcAft>
                <a:spcPts val="0"/>
              </a:spcAft>
              <a:buSzPts val="3200"/>
              <a:buFont typeface="Arial"/>
              <a:buNone/>
              <a:defRPr sz="2133"/>
            </a:lvl1pPr>
            <a:lvl2pPr lvl="1" algn="ctr">
              <a:spcBef>
                <a:spcPts val="356"/>
              </a:spcBef>
              <a:spcAft>
                <a:spcPts val="0"/>
              </a:spcAft>
              <a:buClr>
                <a:schemeClr val="lt1"/>
              </a:buClr>
              <a:buSzPts val="1778"/>
              <a:buFont typeface="Arial"/>
              <a:buNone/>
              <a:defRPr sz="1778"/>
            </a:lvl2pPr>
            <a:lvl3pPr lvl="2" algn="ctr">
              <a:spcBef>
                <a:spcPts val="320"/>
              </a:spcBef>
              <a:spcAft>
                <a:spcPts val="0"/>
              </a:spcAft>
              <a:buSzPts val="2400"/>
              <a:buFont typeface="Arial"/>
              <a:buNone/>
              <a:defRPr sz="1600"/>
            </a:lvl3pPr>
            <a:lvl4pPr lvl="3" algn="ctr">
              <a:spcBef>
                <a:spcPts val="284"/>
              </a:spcBef>
              <a:spcAft>
                <a:spcPts val="0"/>
              </a:spcAft>
              <a:buClr>
                <a:schemeClr val="lt1"/>
              </a:buClr>
              <a:buSzPts val="1422"/>
              <a:buFont typeface="Arial"/>
              <a:buNone/>
              <a:defRPr sz="1422"/>
            </a:lvl4pPr>
            <a:lvl5pPr lvl="4" algn="ctr">
              <a:spcBef>
                <a:spcPts val="284"/>
              </a:spcBef>
              <a:spcAft>
                <a:spcPts val="0"/>
              </a:spcAft>
              <a:buClr>
                <a:schemeClr val="lt1"/>
              </a:buClr>
              <a:buSzPts val="1422"/>
              <a:buFont typeface="Arial"/>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066" name="Shape 4066"/>
        <p:cNvGrpSpPr/>
        <p:nvPr/>
      </p:nvGrpSpPr>
      <p:grpSpPr>
        <a:xfrm>
          <a:off x="0" y="0"/>
          <a:ext cx="0" cy="0"/>
          <a:chOff x="0" y="0"/>
          <a:chExt cx="0" cy="0"/>
        </a:xfrm>
      </p:grpSpPr>
      <p:grpSp>
        <p:nvGrpSpPr>
          <p:cNvPr id="4067" name="Google Shape;4067;p665"/>
          <p:cNvGrpSpPr/>
          <p:nvPr/>
        </p:nvGrpSpPr>
        <p:grpSpPr>
          <a:xfrm>
            <a:off x="0" y="2438400"/>
            <a:ext cx="9009063" cy="1052513"/>
            <a:chOff x="0" y="1536"/>
            <a:chExt cx="5675" cy="663"/>
          </a:xfrm>
        </p:grpSpPr>
        <p:grpSp>
          <p:nvGrpSpPr>
            <p:cNvPr id="4068" name="Google Shape;4068;p665"/>
            <p:cNvGrpSpPr/>
            <p:nvPr/>
          </p:nvGrpSpPr>
          <p:grpSpPr>
            <a:xfrm>
              <a:off x="183" y="1604"/>
              <a:ext cx="448" cy="299"/>
              <a:chOff x="720" y="336"/>
              <a:chExt cx="624" cy="432"/>
            </a:xfrm>
          </p:grpSpPr>
          <p:sp>
            <p:nvSpPr>
              <p:cNvPr id="4069" name="Google Shape;4069;p66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0" name="Google Shape;4070;p66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4071" name="Google Shape;4071;p665"/>
            <p:cNvGrpSpPr/>
            <p:nvPr/>
          </p:nvGrpSpPr>
          <p:grpSpPr>
            <a:xfrm>
              <a:off x="261" y="1870"/>
              <a:ext cx="465" cy="299"/>
              <a:chOff x="912" y="2640"/>
              <a:chExt cx="672" cy="432"/>
            </a:xfrm>
          </p:grpSpPr>
          <p:sp>
            <p:nvSpPr>
              <p:cNvPr id="4072" name="Google Shape;4072;p66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3" name="Google Shape;4073;p66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4" name="Google Shape;4074;p66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5" name="Google Shape;4075;p66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6" name="Google Shape;4076;p66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7" name="Google Shape;4077;p665"/>
          <p:cNvSpPr txBox="1"/>
          <p:nvPr>
            <p:ph type="ctrTitle"/>
          </p:nvPr>
        </p:nvSpPr>
        <p:spPr>
          <a:xfrm>
            <a:off x="990600" y="1676400"/>
            <a:ext cx="7772400" cy="146208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78" name="Google Shape;4078;p66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079" name="Google Shape;4079;p66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0" name="Google Shape;4080;p66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1" name="Google Shape;4081;p66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82" name="Shape 4082"/>
        <p:cNvGrpSpPr/>
        <p:nvPr/>
      </p:nvGrpSpPr>
      <p:grpSpPr>
        <a:xfrm>
          <a:off x="0" y="0"/>
          <a:ext cx="0" cy="0"/>
          <a:chOff x="0" y="0"/>
          <a:chExt cx="0" cy="0"/>
        </a:xfrm>
      </p:grpSpPr>
      <p:sp>
        <p:nvSpPr>
          <p:cNvPr id="4083" name="Google Shape;4083;p666"/>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4" name="Google Shape;4084;p666"/>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85" name="Google Shape;4085;p666"/>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6" name="Google Shape;4086;p666"/>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7" name="Google Shape;4087;p666"/>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88" name="Shape 4088"/>
        <p:cNvGrpSpPr/>
        <p:nvPr/>
      </p:nvGrpSpPr>
      <p:grpSpPr>
        <a:xfrm>
          <a:off x="0" y="0"/>
          <a:ext cx="0" cy="0"/>
          <a:chOff x="0" y="0"/>
          <a:chExt cx="0" cy="0"/>
        </a:xfrm>
      </p:grpSpPr>
      <p:sp>
        <p:nvSpPr>
          <p:cNvPr id="4089" name="Google Shape;4089;p66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0" name="Google Shape;4090;p66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091" name="Google Shape;4091;p667"/>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2" name="Google Shape;4092;p667"/>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3" name="Google Shape;4093;p667"/>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94" name="Shape 4094"/>
        <p:cNvGrpSpPr/>
        <p:nvPr/>
      </p:nvGrpSpPr>
      <p:grpSpPr>
        <a:xfrm>
          <a:off x="0" y="0"/>
          <a:ext cx="0" cy="0"/>
          <a:chOff x="0" y="0"/>
          <a:chExt cx="0" cy="0"/>
        </a:xfrm>
      </p:grpSpPr>
      <p:sp>
        <p:nvSpPr>
          <p:cNvPr id="4095" name="Google Shape;4095;p668"/>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6" name="Google Shape;4096;p668"/>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7" name="Google Shape;4097;p668"/>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8" name="Google Shape;4098;p668"/>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9" name="Google Shape;4099;p668"/>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0" name="Google Shape;4100;p668"/>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01" name="Shape 4101"/>
        <p:cNvGrpSpPr/>
        <p:nvPr/>
      </p:nvGrpSpPr>
      <p:grpSpPr>
        <a:xfrm>
          <a:off x="0" y="0"/>
          <a:ext cx="0" cy="0"/>
          <a:chOff x="0" y="0"/>
          <a:chExt cx="0" cy="0"/>
        </a:xfrm>
      </p:grpSpPr>
      <p:sp>
        <p:nvSpPr>
          <p:cNvPr id="4102" name="Google Shape;4102;p669"/>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3" name="Google Shape;4103;p6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4" name="Google Shape;4104;p6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5" name="Google Shape;4105;p6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6" name="Google Shape;4106;p6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7" name="Google Shape;4107;p669"/>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8" name="Google Shape;4108;p669"/>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9" name="Google Shape;4109;p669"/>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10" name="Shape 4110"/>
        <p:cNvGrpSpPr/>
        <p:nvPr/>
      </p:nvGrpSpPr>
      <p:grpSpPr>
        <a:xfrm>
          <a:off x="0" y="0"/>
          <a:ext cx="0" cy="0"/>
          <a:chOff x="0" y="0"/>
          <a:chExt cx="0" cy="0"/>
        </a:xfrm>
      </p:grpSpPr>
      <p:sp>
        <p:nvSpPr>
          <p:cNvPr id="4111" name="Google Shape;4111;p670"/>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2" name="Google Shape;4112;p670"/>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3" name="Google Shape;4113;p670"/>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4" name="Google Shape;4114;p670"/>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15" name="Shape 4115"/>
        <p:cNvGrpSpPr/>
        <p:nvPr/>
      </p:nvGrpSpPr>
      <p:grpSpPr>
        <a:xfrm>
          <a:off x="0" y="0"/>
          <a:ext cx="0" cy="0"/>
          <a:chOff x="0" y="0"/>
          <a:chExt cx="0" cy="0"/>
        </a:xfrm>
      </p:grpSpPr>
      <p:sp>
        <p:nvSpPr>
          <p:cNvPr id="4116" name="Google Shape;4116;p671"/>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7" name="Google Shape;4117;p671"/>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8" name="Google Shape;4118;p671"/>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19" name="Shape 4119"/>
        <p:cNvGrpSpPr/>
        <p:nvPr/>
      </p:nvGrpSpPr>
      <p:grpSpPr>
        <a:xfrm>
          <a:off x="0" y="0"/>
          <a:ext cx="0" cy="0"/>
          <a:chOff x="0" y="0"/>
          <a:chExt cx="0" cy="0"/>
        </a:xfrm>
      </p:grpSpPr>
      <p:sp>
        <p:nvSpPr>
          <p:cNvPr id="4120" name="Google Shape;4120;p6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1" name="Google Shape;4121;p67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122" name="Google Shape;4122;p67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23" name="Google Shape;4123;p67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4" name="Google Shape;4124;p67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5" name="Google Shape;4125;p67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26" name="Shape 4126"/>
        <p:cNvGrpSpPr/>
        <p:nvPr/>
      </p:nvGrpSpPr>
      <p:grpSpPr>
        <a:xfrm>
          <a:off x="0" y="0"/>
          <a:ext cx="0" cy="0"/>
          <a:chOff x="0" y="0"/>
          <a:chExt cx="0" cy="0"/>
        </a:xfrm>
      </p:grpSpPr>
      <p:sp>
        <p:nvSpPr>
          <p:cNvPr id="4127" name="Google Shape;4127;p6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8" name="Google Shape;4128;p673"/>
          <p:cNvSpPr/>
          <p:nvPr>
            <p:ph idx="2" type="pic"/>
          </p:nvPr>
        </p:nvSpPr>
        <p:spPr>
          <a:xfrm>
            <a:off x="3887788" y="987425"/>
            <a:ext cx="4629150" cy="4873625"/>
          </a:xfrm>
          <a:prstGeom prst="rect">
            <a:avLst/>
          </a:prstGeom>
          <a:noFill/>
          <a:ln>
            <a:noFill/>
          </a:ln>
        </p:spPr>
      </p:sp>
      <p:sp>
        <p:nvSpPr>
          <p:cNvPr id="4129" name="Google Shape;4129;p67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30" name="Google Shape;4130;p67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1" name="Google Shape;4131;p67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2" name="Google Shape;4132;p67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33" name="Shape 4133"/>
        <p:cNvGrpSpPr/>
        <p:nvPr/>
      </p:nvGrpSpPr>
      <p:grpSpPr>
        <a:xfrm>
          <a:off x="0" y="0"/>
          <a:ext cx="0" cy="0"/>
          <a:chOff x="0" y="0"/>
          <a:chExt cx="0" cy="0"/>
        </a:xfrm>
      </p:grpSpPr>
      <p:sp>
        <p:nvSpPr>
          <p:cNvPr id="4134" name="Google Shape;4134;p67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5" name="Google Shape;4135;p674"/>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36" name="Google Shape;4136;p67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7" name="Google Shape;4137;p67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8" name="Google Shape;4138;p67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3" name="Shape 603"/>
        <p:cNvGrpSpPr/>
        <p:nvPr/>
      </p:nvGrpSpPr>
      <p:grpSpPr>
        <a:xfrm>
          <a:off x="0" y="0"/>
          <a:ext cx="0" cy="0"/>
          <a:chOff x="0" y="0"/>
          <a:chExt cx="0" cy="0"/>
        </a:xfrm>
      </p:grpSpPr>
      <p:sp>
        <p:nvSpPr>
          <p:cNvPr id="604" name="Google Shape;604;p68"/>
          <p:cNvSpPr txBox="1"/>
          <p:nvPr>
            <p:ph type="title"/>
          </p:nvPr>
        </p:nvSpPr>
        <p:spPr>
          <a:xfrm>
            <a:off x="623711" y="1709739"/>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5" name="Google Shape;605;p68"/>
          <p:cNvSpPr txBox="1"/>
          <p:nvPr>
            <p:ph idx="1" type="body"/>
          </p:nvPr>
        </p:nvSpPr>
        <p:spPr>
          <a:xfrm>
            <a:off x="623711" y="4589464"/>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27"/>
              </a:spcBef>
              <a:spcAft>
                <a:spcPts val="0"/>
              </a:spcAft>
              <a:buSzPts val="3200"/>
              <a:buFont typeface="Arial"/>
              <a:buNone/>
              <a:defRPr sz="2133"/>
            </a:lvl1pPr>
            <a:lvl2pPr indent="-228600" lvl="1" marL="914400" algn="l">
              <a:spcBef>
                <a:spcPts val="356"/>
              </a:spcBef>
              <a:spcAft>
                <a:spcPts val="0"/>
              </a:spcAft>
              <a:buClr>
                <a:schemeClr val="lt1"/>
              </a:buClr>
              <a:buSzPts val="1778"/>
              <a:buFont typeface="Arial"/>
              <a:buNone/>
              <a:defRPr sz="1778"/>
            </a:lvl2pPr>
            <a:lvl3pPr indent="-228600" lvl="2" marL="1371600" algn="l">
              <a:spcBef>
                <a:spcPts val="320"/>
              </a:spcBef>
              <a:spcAft>
                <a:spcPts val="0"/>
              </a:spcAft>
              <a:buSzPts val="2400"/>
              <a:buFont typeface="Arial"/>
              <a:buNone/>
              <a:defRPr sz="1600"/>
            </a:lvl3pPr>
            <a:lvl4pPr indent="-228600" lvl="3" marL="1828800" algn="l">
              <a:spcBef>
                <a:spcPts val="284"/>
              </a:spcBef>
              <a:spcAft>
                <a:spcPts val="0"/>
              </a:spcAft>
              <a:buClr>
                <a:schemeClr val="lt1"/>
              </a:buClr>
              <a:buSzPts val="1422"/>
              <a:buFont typeface="Arial"/>
              <a:buNone/>
              <a:defRPr sz="1422"/>
            </a:lvl4pPr>
            <a:lvl5pPr indent="-228600" lvl="4" marL="2286000" algn="l">
              <a:spcBef>
                <a:spcPts val="284"/>
              </a:spcBef>
              <a:spcAft>
                <a:spcPts val="0"/>
              </a:spcAft>
              <a:buClr>
                <a:schemeClr val="lt1"/>
              </a:buClr>
              <a:buSzPts val="1422"/>
              <a:buFont typeface="Arial"/>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39" name="Shape 4139"/>
        <p:cNvGrpSpPr/>
        <p:nvPr/>
      </p:nvGrpSpPr>
      <p:grpSpPr>
        <a:xfrm>
          <a:off x="0" y="0"/>
          <a:ext cx="0" cy="0"/>
          <a:chOff x="0" y="0"/>
          <a:chExt cx="0" cy="0"/>
        </a:xfrm>
      </p:grpSpPr>
      <p:sp>
        <p:nvSpPr>
          <p:cNvPr id="4140" name="Google Shape;4140;p675"/>
          <p:cNvSpPr txBox="1"/>
          <p:nvPr>
            <p:ph type="title"/>
          </p:nvPr>
        </p:nvSpPr>
        <p:spPr>
          <a:xfrm rot="5400000">
            <a:off x="5020469" y="2197894"/>
            <a:ext cx="5918200"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1" name="Google Shape;4141;p675"/>
          <p:cNvSpPr txBox="1"/>
          <p:nvPr>
            <p:ph idx="1" type="body"/>
          </p:nvPr>
        </p:nvSpPr>
        <p:spPr>
          <a:xfrm rot="5400000">
            <a:off x="1042194" y="323057"/>
            <a:ext cx="5918200"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42" name="Google Shape;4142;p675"/>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3" name="Google Shape;4143;p675"/>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4" name="Google Shape;4144;p675"/>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149" name="Shape 4149"/>
        <p:cNvGrpSpPr/>
        <p:nvPr/>
      </p:nvGrpSpPr>
      <p:grpSpPr>
        <a:xfrm>
          <a:off x="0" y="0"/>
          <a:ext cx="0" cy="0"/>
          <a:chOff x="0" y="0"/>
          <a:chExt cx="0" cy="0"/>
        </a:xfrm>
      </p:grpSpPr>
      <p:sp>
        <p:nvSpPr>
          <p:cNvPr id="4150" name="Google Shape;4150;p677"/>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1" name="Google Shape;4151;p677"/>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52" name="Google Shape;4152;p67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153" name="Shape 4153"/>
        <p:cNvGrpSpPr/>
        <p:nvPr/>
      </p:nvGrpSpPr>
      <p:grpSpPr>
        <a:xfrm>
          <a:off x="0" y="0"/>
          <a:ext cx="0" cy="0"/>
          <a:chOff x="0" y="0"/>
          <a:chExt cx="0" cy="0"/>
        </a:xfrm>
      </p:grpSpPr>
      <p:sp>
        <p:nvSpPr>
          <p:cNvPr id="4154" name="Google Shape;4154;p678"/>
          <p:cNvSpPr txBox="1"/>
          <p:nvPr>
            <p:ph type="ctrTitle"/>
          </p:nvPr>
        </p:nvSpPr>
        <p:spPr>
          <a:xfrm>
            <a:off x="1143000" y="1122363"/>
            <a:ext cx="6858000" cy="2387600"/>
          </a:xfrm>
          <a:prstGeom prst="rect">
            <a:avLst/>
          </a:prstGeom>
          <a:noFill/>
          <a:ln>
            <a:noFill/>
          </a:ln>
        </p:spPr>
        <p:txBody>
          <a:bodyPr anchorCtr="0" anchor="b" bIns="50800" lIns="50800" spcFirstLastPara="1" rIns="91425" wrap="square" tIns="508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5" name="Google Shape;4155;p678"/>
          <p:cNvSpPr txBox="1"/>
          <p:nvPr>
            <p:ph idx="1" type="subTitle"/>
          </p:nvPr>
        </p:nvSpPr>
        <p:spPr>
          <a:xfrm>
            <a:off x="1143000" y="3602038"/>
            <a:ext cx="6858000" cy="1655762"/>
          </a:xfrm>
          <a:prstGeom prst="rect">
            <a:avLst/>
          </a:prstGeom>
          <a:noFill/>
          <a:ln>
            <a:noFill/>
          </a:ln>
        </p:spPr>
        <p:txBody>
          <a:bodyPr anchorCtr="0" anchor="t" bIns="50800" lIns="50800" spcFirstLastPara="1" rIns="91425" wrap="square" tIns="50800">
            <a:noAutofit/>
          </a:bodyPr>
          <a:lstStyle>
            <a:lvl1pPr lvl="0" algn="ctr">
              <a:spcBef>
                <a:spcPts val="800"/>
              </a:spcBef>
              <a:spcAft>
                <a:spcPts val="0"/>
              </a:spcAft>
              <a:buSzPts val="2880"/>
              <a:buNone/>
              <a:defRPr sz="2400"/>
            </a:lvl1pPr>
            <a:lvl2pPr lvl="1" algn="ctr">
              <a:spcBef>
                <a:spcPts val="700"/>
              </a:spcBef>
              <a:spcAft>
                <a:spcPts val="0"/>
              </a:spcAft>
              <a:buSzPts val="2000"/>
              <a:buNone/>
              <a:defRPr sz="2000"/>
            </a:lvl2pPr>
            <a:lvl3pPr lvl="2" algn="ctr">
              <a:spcBef>
                <a:spcPts val="600"/>
              </a:spcBef>
              <a:spcAft>
                <a:spcPts val="0"/>
              </a:spcAft>
              <a:buSzPts val="2160"/>
              <a:buNone/>
              <a:defRPr sz="1800"/>
            </a:lvl3pPr>
            <a:lvl4pPr lvl="3" algn="ctr">
              <a:spcBef>
                <a:spcPts val="500"/>
              </a:spcBef>
              <a:spcAft>
                <a:spcPts val="0"/>
              </a:spcAft>
              <a:buSzPts val="1600"/>
              <a:buNone/>
              <a:defRPr sz="1600"/>
            </a:lvl4pPr>
            <a:lvl5pPr lvl="4" algn="ctr">
              <a:spcBef>
                <a:spcPts val="500"/>
              </a:spcBef>
              <a:spcAft>
                <a:spcPts val="0"/>
              </a:spcAft>
              <a:buSzPts val="128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4156" name="Google Shape;4156;p678"/>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157" name="Shape 4157"/>
        <p:cNvGrpSpPr/>
        <p:nvPr/>
      </p:nvGrpSpPr>
      <p:grpSpPr>
        <a:xfrm>
          <a:off x="0" y="0"/>
          <a:ext cx="0" cy="0"/>
          <a:chOff x="0" y="0"/>
          <a:chExt cx="0" cy="0"/>
        </a:xfrm>
      </p:grpSpPr>
      <p:sp>
        <p:nvSpPr>
          <p:cNvPr id="4158" name="Google Shape;4158;p679"/>
          <p:cNvSpPr txBox="1"/>
          <p:nvPr>
            <p:ph type="title"/>
          </p:nvPr>
        </p:nvSpPr>
        <p:spPr>
          <a:xfrm>
            <a:off x="623888" y="1709738"/>
            <a:ext cx="7886700" cy="2852737"/>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9" name="Google Shape;4159;p679"/>
          <p:cNvSpPr txBox="1"/>
          <p:nvPr>
            <p:ph idx="1" type="body"/>
          </p:nvPr>
        </p:nvSpPr>
        <p:spPr>
          <a:xfrm>
            <a:off x="623888" y="4589463"/>
            <a:ext cx="7886700" cy="1500187"/>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2880"/>
              <a:buNone/>
              <a:defRPr sz="2400"/>
            </a:lvl1pPr>
            <a:lvl2pPr indent="-228600" lvl="1" marL="914400" algn="l">
              <a:spcBef>
                <a:spcPts val="700"/>
              </a:spcBef>
              <a:spcAft>
                <a:spcPts val="0"/>
              </a:spcAft>
              <a:buSzPts val="2000"/>
              <a:buNone/>
              <a:defRPr sz="2000"/>
            </a:lvl2pPr>
            <a:lvl3pPr indent="-228600" lvl="2" marL="1371600" algn="l">
              <a:spcBef>
                <a:spcPts val="600"/>
              </a:spcBef>
              <a:spcAft>
                <a:spcPts val="0"/>
              </a:spcAft>
              <a:buSzPts val="2160"/>
              <a:buNone/>
              <a:defRPr sz="1800"/>
            </a:lvl3pPr>
            <a:lvl4pPr indent="-228600" lvl="3" marL="1828800" algn="l">
              <a:spcBef>
                <a:spcPts val="500"/>
              </a:spcBef>
              <a:spcAft>
                <a:spcPts val="0"/>
              </a:spcAft>
              <a:buSzPts val="1600"/>
              <a:buNone/>
              <a:defRPr sz="1600"/>
            </a:lvl4pPr>
            <a:lvl5pPr indent="-228600" lvl="4" marL="2286000" algn="l">
              <a:spcBef>
                <a:spcPts val="500"/>
              </a:spcBef>
              <a:spcAft>
                <a:spcPts val="0"/>
              </a:spcAft>
              <a:buSzPts val="128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4160" name="Google Shape;4160;p679"/>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161" name="Shape 4161"/>
        <p:cNvGrpSpPr/>
        <p:nvPr/>
      </p:nvGrpSpPr>
      <p:grpSpPr>
        <a:xfrm>
          <a:off x="0" y="0"/>
          <a:ext cx="0" cy="0"/>
          <a:chOff x="0" y="0"/>
          <a:chExt cx="0" cy="0"/>
        </a:xfrm>
      </p:grpSpPr>
      <p:sp>
        <p:nvSpPr>
          <p:cNvPr id="4162" name="Google Shape;4162;p680"/>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3" name="Google Shape;4163;p680"/>
          <p:cNvSpPr txBox="1"/>
          <p:nvPr>
            <p:ph idx="1" type="body"/>
          </p:nvPr>
        </p:nvSpPr>
        <p:spPr>
          <a:xfrm>
            <a:off x="457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4" name="Google Shape;4164;p680"/>
          <p:cNvSpPr txBox="1"/>
          <p:nvPr>
            <p:ph idx="2" type="body"/>
          </p:nvPr>
        </p:nvSpPr>
        <p:spPr>
          <a:xfrm>
            <a:off x="4648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5" name="Google Shape;4165;p680"/>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66" name="Shape 4166"/>
        <p:cNvGrpSpPr/>
        <p:nvPr/>
      </p:nvGrpSpPr>
      <p:grpSpPr>
        <a:xfrm>
          <a:off x="0" y="0"/>
          <a:ext cx="0" cy="0"/>
          <a:chOff x="0" y="0"/>
          <a:chExt cx="0" cy="0"/>
        </a:xfrm>
      </p:grpSpPr>
      <p:sp>
        <p:nvSpPr>
          <p:cNvPr id="4167" name="Google Shape;4167;p681"/>
          <p:cNvSpPr txBox="1"/>
          <p:nvPr>
            <p:ph type="title"/>
          </p:nvPr>
        </p:nvSpPr>
        <p:spPr>
          <a:xfrm>
            <a:off x="630238" y="365125"/>
            <a:ext cx="7886700" cy="1325563"/>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8" name="Google Shape;4168;p681"/>
          <p:cNvSpPr txBox="1"/>
          <p:nvPr>
            <p:ph idx="1" type="body"/>
          </p:nvPr>
        </p:nvSpPr>
        <p:spPr>
          <a:xfrm>
            <a:off x="630238" y="1681163"/>
            <a:ext cx="3868737"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69" name="Google Shape;4169;p681"/>
          <p:cNvSpPr txBox="1"/>
          <p:nvPr>
            <p:ph idx="2" type="body"/>
          </p:nvPr>
        </p:nvSpPr>
        <p:spPr>
          <a:xfrm>
            <a:off x="630238" y="2505075"/>
            <a:ext cx="3868737"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0" name="Google Shape;4170;p681"/>
          <p:cNvSpPr txBox="1"/>
          <p:nvPr>
            <p:ph idx="3" type="body"/>
          </p:nvPr>
        </p:nvSpPr>
        <p:spPr>
          <a:xfrm>
            <a:off x="4629150" y="1681163"/>
            <a:ext cx="3887788"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71" name="Google Shape;4171;p681"/>
          <p:cNvSpPr txBox="1"/>
          <p:nvPr>
            <p:ph idx="4" type="body"/>
          </p:nvPr>
        </p:nvSpPr>
        <p:spPr>
          <a:xfrm>
            <a:off x="4629150" y="2505075"/>
            <a:ext cx="3887788"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2" name="Google Shape;4172;p681"/>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73" name="Shape 4173"/>
        <p:cNvGrpSpPr/>
        <p:nvPr/>
      </p:nvGrpSpPr>
      <p:grpSpPr>
        <a:xfrm>
          <a:off x="0" y="0"/>
          <a:ext cx="0" cy="0"/>
          <a:chOff x="0" y="0"/>
          <a:chExt cx="0" cy="0"/>
        </a:xfrm>
      </p:grpSpPr>
      <p:sp>
        <p:nvSpPr>
          <p:cNvPr id="4174" name="Google Shape;4174;p682"/>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75" name="Google Shape;4175;p682"/>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76" name="Shape 4176"/>
        <p:cNvGrpSpPr/>
        <p:nvPr/>
      </p:nvGrpSpPr>
      <p:grpSpPr>
        <a:xfrm>
          <a:off x="0" y="0"/>
          <a:ext cx="0" cy="0"/>
          <a:chOff x="0" y="0"/>
          <a:chExt cx="0" cy="0"/>
        </a:xfrm>
      </p:grpSpPr>
      <p:sp>
        <p:nvSpPr>
          <p:cNvPr id="4177" name="Google Shape;4177;p683"/>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78" name="Shape 4178"/>
        <p:cNvGrpSpPr/>
        <p:nvPr/>
      </p:nvGrpSpPr>
      <p:grpSpPr>
        <a:xfrm>
          <a:off x="0" y="0"/>
          <a:ext cx="0" cy="0"/>
          <a:chOff x="0" y="0"/>
          <a:chExt cx="0" cy="0"/>
        </a:xfrm>
      </p:grpSpPr>
      <p:sp>
        <p:nvSpPr>
          <p:cNvPr id="4179" name="Google Shape;4179;p684"/>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0" name="Google Shape;4180;p684"/>
          <p:cNvSpPr txBox="1"/>
          <p:nvPr>
            <p:ph idx="1" type="body"/>
          </p:nvPr>
        </p:nvSpPr>
        <p:spPr>
          <a:xfrm>
            <a:off x="3887788" y="987425"/>
            <a:ext cx="4629150" cy="4873625"/>
          </a:xfrm>
          <a:prstGeom prst="rect">
            <a:avLst/>
          </a:prstGeom>
          <a:noFill/>
          <a:ln>
            <a:noFill/>
          </a:ln>
        </p:spPr>
        <p:txBody>
          <a:bodyPr anchorCtr="0" anchor="t" bIns="50800" lIns="50800" spcFirstLastPara="1" rIns="91425" wrap="square" tIns="50800">
            <a:noAutofit/>
          </a:bodyPr>
          <a:lstStyle>
            <a:lvl1pPr indent="-472440" lvl="0" marL="457200" algn="l">
              <a:spcBef>
                <a:spcPts val="800"/>
              </a:spcBef>
              <a:spcAft>
                <a:spcPts val="0"/>
              </a:spcAft>
              <a:buSzPts val="3840"/>
              <a:buChar char="•"/>
              <a:defRPr sz="3200"/>
            </a:lvl1pPr>
            <a:lvl2pPr indent="-406400" lvl="1" marL="914400" algn="l">
              <a:spcBef>
                <a:spcPts val="700"/>
              </a:spcBef>
              <a:spcAft>
                <a:spcPts val="0"/>
              </a:spcAft>
              <a:buSzPts val="2800"/>
              <a:buChar char="–"/>
              <a:defRPr sz="2800"/>
            </a:lvl2pPr>
            <a:lvl3pPr indent="-411480" lvl="2" marL="1371600" algn="l">
              <a:spcBef>
                <a:spcPts val="600"/>
              </a:spcBef>
              <a:spcAft>
                <a:spcPts val="0"/>
              </a:spcAft>
              <a:buSzPts val="2880"/>
              <a:buChar char="•"/>
              <a:defRPr sz="2400"/>
            </a:lvl3pPr>
            <a:lvl4pPr indent="-355600" lvl="3" marL="1828800" algn="l">
              <a:spcBef>
                <a:spcPts val="500"/>
              </a:spcBef>
              <a:spcAft>
                <a:spcPts val="0"/>
              </a:spcAft>
              <a:buSzPts val="2000"/>
              <a:buChar char="–"/>
              <a:defRPr sz="2000"/>
            </a:lvl4pPr>
            <a:lvl5pPr indent="-330200" lvl="4" marL="2286000" algn="l">
              <a:spcBef>
                <a:spcPts val="500"/>
              </a:spcBef>
              <a:spcAft>
                <a:spcPts val="0"/>
              </a:spcAft>
              <a:buSzPts val="16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4181" name="Google Shape;4181;p684"/>
          <p:cNvSpPr txBox="1"/>
          <p:nvPr>
            <p:ph idx="2"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2" name="Google Shape;4182;p684"/>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83" name="Shape 4183"/>
        <p:cNvGrpSpPr/>
        <p:nvPr/>
      </p:nvGrpSpPr>
      <p:grpSpPr>
        <a:xfrm>
          <a:off x="0" y="0"/>
          <a:ext cx="0" cy="0"/>
          <a:chOff x="0" y="0"/>
          <a:chExt cx="0" cy="0"/>
        </a:xfrm>
      </p:grpSpPr>
      <p:sp>
        <p:nvSpPr>
          <p:cNvPr id="4184" name="Google Shape;4184;p685"/>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5" name="Google Shape;4185;p685"/>
          <p:cNvSpPr/>
          <p:nvPr>
            <p:ph idx="2" type="pic"/>
          </p:nvPr>
        </p:nvSpPr>
        <p:spPr>
          <a:xfrm>
            <a:off x="3887788" y="987425"/>
            <a:ext cx="4629150" cy="4873625"/>
          </a:xfrm>
          <a:prstGeom prst="rect">
            <a:avLst/>
          </a:prstGeom>
          <a:noFill/>
          <a:ln>
            <a:noFill/>
          </a:ln>
        </p:spPr>
      </p:sp>
      <p:sp>
        <p:nvSpPr>
          <p:cNvPr id="4186" name="Google Shape;4186;p685"/>
          <p:cNvSpPr txBox="1"/>
          <p:nvPr>
            <p:ph idx="1"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7" name="Google Shape;4187;p685"/>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6" name="Shape 606"/>
        <p:cNvGrpSpPr/>
        <p:nvPr/>
      </p:nvGrpSpPr>
      <p:grpSpPr>
        <a:xfrm>
          <a:off x="0" y="0"/>
          <a:ext cx="0" cy="0"/>
          <a:chOff x="0" y="0"/>
          <a:chExt cx="0" cy="0"/>
        </a:xfrm>
      </p:grpSpPr>
      <p:sp>
        <p:nvSpPr>
          <p:cNvPr id="607" name="Google Shape;607;p6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 name="Google Shape;608;p69"/>
          <p:cNvSpPr txBox="1"/>
          <p:nvPr>
            <p:ph idx="1" type="body"/>
          </p:nvPr>
        </p:nvSpPr>
        <p:spPr>
          <a:xfrm>
            <a:off x="685800"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09" name="Google Shape;609;p69"/>
          <p:cNvSpPr txBox="1"/>
          <p:nvPr>
            <p:ph idx="2" type="body"/>
          </p:nvPr>
        </p:nvSpPr>
        <p:spPr>
          <a:xfrm>
            <a:off x="4639734"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88" name="Shape 4188"/>
        <p:cNvGrpSpPr/>
        <p:nvPr/>
      </p:nvGrpSpPr>
      <p:grpSpPr>
        <a:xfrm>
          <a:off x="0" y="0"/>
          <a:ext cx="0" cy="0"/>
          <a:chOff x="0" y="0"/>
          <a:chExt cx="0" cy="0"/>
        </a:xfrm>
      </p:grpSpPr>
      <p:sp>
        <p:nvSpPr>
          <p:cNvPr id="4189" name="Google Shape;4189;p68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0" name="Google Shape;4190;p686"/>
          <p:cNvSpPr txBox="1"/>
          <p:nvPr>
            <p:ph idx="1" type="body"/>
          </p:nvPr>
        </p:nvSpPr>
        <p:spPr>
          <a:xfrm rot="5400000">
            <a:off x="2095500" y="266700"/>
            <a:ext cx="4953000" cy="82296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1" name="Google Shape;4191;p68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92" name="Shape 4192"/>
        <p:cNvGrpSpPr/>
        <p:nvPr/>
      </p:nvGrpSpPr>
      <p:grpSpPr>
        <a:xfrm>
          <a:off x="0" y="0"/>
          <a:ext cx="0" cy="0"/>
          <a:chOff x="0" y="0"/>
          <a:chExt cx="0" cy="0"/>
        </a:xfrm>
      </p:grpSpPr>
      <p:sp>
        <p:nvSpPr>
          <p:cNvPr id="4193" name="Google Shape;4193;p687"/>
          <p:cNvSpPr txBox="1"/>
          <p:nvPr>
            <p:ph type="title"/>
          </p:nvPr>
        </p:nvSpPr>
        <p:spPr>
          <a:xfrm rot="5400000">
            <a:off x="4260850" y="2432050"/>
            <a:ext cx="6794500" cy="20574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4" name="Google Shape;4194;p687"/>
          <p:cNvSpPr txBox="1"/>
          <p:nvPr>
            <p:ph idx="1" type="body"/>
          </p:nvPr>
        </p:nvSpPr>
        <p:spPr>
          <a:xfrm rot="5400000">
            <a:off x="69850" y="450850"/>
            <a:ext cx="6794500" cy="60198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5" name="Google Shape;4195;p68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01" name="Shape 4201"/>
        <p:cNvGrpSpPr/>
        <p:nvPr/>
      </p:nvGrpSpPr>
      <p:grpSpPr>
        <a:xfrm>
          <a:off x="0" y="0"/>
          <a:ext cx="0" cy="0"/>
          <a:chOff x="0" y="0"/>
          <a:chExt cx="0" cy="0"/>
        </a:xfrm>
      </p:grpSpPr>
      <p:sp>
        <p:nvSpPr>
          <p:cNvPr id="4202" name="Google Shape;4202;p689"/>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3" name="Google Shape;4203;p68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04" name="Shape 4204"/>
        <p:cNvGrpSpPr/>
        <p:nvPr/>
      </p:nvGrpSpPr>
      <p:grpSpPr>
        <a:xfrm>
          <a:off x="0" y="0"/>
          <a:ext cx="0" cy="0"/>
          <a:chOff x="0" y="0"/>
          <a:chExt cx="0" cy="0"/>
        </a:xfrm>
      </p:grpSpPr>
      <p:sp>
        <p:nvSpPr>
          <p:cNvPr id="4205" name="Google Shape;4205;p69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6" name="Google Shape;4206;p690"/>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07" name="Google Shape;4207;p69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208" name="Shape 4208"/>
        <p:cNvGrpSpPr/>
        <p:nvPr/>
      </p:nvGrpSpPr>
      <p:grpSpPr>
        <a:xfrm>
          <a:off x="0" y="0"/>
          <a:ext cx="0" cy="0"/>
          <a:chOff x="0" y="0"/>
          <a:chExt cx="0" cy="0"/>
        </a:xfrm>
      </p:grpSpPr>
      <p:pic>
        <p:nvPicPr>
          <p:cNvPr id="4209" name="Google Shape;4209;p691"/>
          <p:cNvPicPr preferRelativeResize="0"/>
          <p:nvPr/>
        </p:nvPicPr>
        <p:blipFill rotWithShape="1">
          <a:blip r:embed="rId2">
            <a:alphaModFix/>
          </a:blip>
          <a:srcRect b="0" l="0" r="0" t="0"/>
          <a:stretch/>
        </p:blipFill>
        <p:spPr>
          <a:xfrm>
            <a:off x="0" y="-1588"/>
            <a:ext cx="9145588" cy="6859588"/>
          </a:xfrm>
          <a:prstGeom prst="rect">
            <a:avLst/>
          </a:prstGeom>
          <a:noFill/>
          <a:ln>
            <a:noFill/>
          </a:ln>
        </p:spPr>
      </p:pic>
      <p:sp>
        <p:nvSpPr>
          <p:cNvPr id="4210" name="Google Shape;4210;p691"/>
          <p:cNvSpPr txBox="1"/>
          <p:nvPr>
            <p:ph type="ctrTitle"/>
          </p:nvPr>
        </p:nvSpPr>
        <p:spPr>
          <a:xfrm>
            <a:off x="1371600" y="3581400"/>
            <a:ext cx="5334000" cy="1295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1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1" name="Google Shape;4211;p691"/>
          <p:cNvSpPr txBox="1"/>
          <p:nvPr>
            <p:ph idx="1" type="subTitle"/>
          </p:nvPr>
        </p:nvSpPr>
        <p:spPr>
          <a:xfrm>
            <a:off x="1371600" y="5029200"/>
            <a:ext cx="3505200" cy="1143000"/>
          </a:xfrm>
          <a:prstGeom prst="rect">
            <a:avLst/>
          </a:prstGeom>
          <a:noFill/>
          <a:ln>
            <a:noFill/>
          </a:ln>
        </p:spPr>
        <p:txBody>
          <a:bodyPr anchorCtr="0" anchor="t" bIns="45700" lIns="91425" spcFirstLastPara="1" rIns="91425" wrap="square" tIns="45700">
            <a:noAutofit/>
          </a:bodyPr>
          <a:lstStyle>
            <a:lvl1pPr lvl="0" algn="l">
              <a:spcBef>
                <a:spcPts val="280"/>
              </a:spcBef>
              <a:spcAft>
                <a:spcPts val="0"/>
              </a:spcAft>
              <a:buSzPts val="1400"/>
              <a:buNone/>
              <a:defRPr b="0" sz="1400"/>
            </a:lvl1pPr>
            <a:lvl2pPr lvl="1" algn="l">
              <a:spcBef>
                <a:spcPts val="360"/>
              </a:spcBef>
              <a:spcAft>
                <a:spcPts val="0"/>
              </a:spcAft>
              <a:buSzPts val="1400"/>
              <a:buNone/>
              <a:defRPr/>
            </a:lvl2pPr>
            <a:lvl3pPr lvl="2" algn="l">
              <a:spcBef>
                <a:spcPts val="360"/>
              </a:spcBef>
              <a:spcAft>
                <a:spcPts val="0"/>
              </a:spcAft>
              <a:buClr>
                <a:srgbClr val="00408D"/>
              </a:buClr>
              <a:buSzPts val="1800"/>
              <a:buChar char="•"/>
              <a:defRPr/>
            </a:lvl3pPr>
            <a:lvl4pPr lvl="3" algn="l">
              <a:spcBef>
                <a:spcPts val="360"/>
              </a:spcBef>
              <a:spcAft>
                <a:spcPts val="0"/>
              </a:spcAft>
              <a:buClr>
                <a:srgbClr val="00408D"/>
              </a:buClr>
              <a:buSzPts val="1800"/>
              <a:buChar char="–"/>
              <a:defRPr/>
            </a:lvl4pPr>
            <a:lvl5pPr lvl="4" algn="l">
              <a:spcBef>
                <a:spcPts val="360"/>
              </a:spcBef>
              <a:spcAft>
                <a:spcPts val="0"/>
              </a:spcAft>
              <a:buClr>
                <a:srgbClr val="00408D"/>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12" name="Shape 4212"/>
        <p:cNvGrpSpPr/>
        <p:nvPr/>
      </p:nvGrpSpPr>
      <p:grpSpPr>
        <a:xfrm>
          <a:off x="0" y="0"/>
          <a:ext cx="0" cy="0"/>
          <a:chOff x="0" y="0"/>
          <a:chExt cx="0" cy="0"/>
        </a:xfrm>
      </p:grpSpPr>
      <p:sp>
        <p:nvSpPr>
          <p:cNvPr id="4213" name="Google Shape;4213;p6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4" name="Google Shape;4214;p6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sz="2400"/>
            </a:lvl1pPr>
            <a:lvl2pPr indent="-228600" lvl="1" marL="914400" algn="l">
              <a:spcBef>
                <a:spcPts val="400"/>
              </a:spcBef>
              <a:spcAft>
                <a:spcPts val="0"/>
              </a:spcAft>
              <a:buClr>
                <a:srgbClr val="FF8000"/>
              </a:buClr>
              <a:buSzPts val="2000"/>
              <a:buFont typeface="Arial"/>
              <a:buNone/>
              <a:defRPr sz="2000"/>
            </a:lvl2pPr>
            <a:lvl3pPr indent="-228600" lvl="2" marL="1371600" algn="l">
              <a:spcBef>
                <a:spcPts val="360"/>
              </a:spcBef>
              <a:spcAft>
                <a:spcPts val="0"/>
              </a:spcAft>
              <a:buClr>
                <a:srgbClr val="00408D"/>
              </a:buClr>
              <a:buSzPts val="1800"/>
              <a:buFont typeface="Arial"/>
              <a:buNone/>
              <a:defRPr sz="1800"/>
            </a:lvl3pPr>
            <a:lvl4pPr indent="-228600" lvl="3" marL="1828800" algn="l">
              <a:spcBef>
                <a:spcPts val="320"/>
              </a:spcBef>
              <a:spcAft>
                <a:spcPts val="0"/>
              </a:spcAft>
              <a:buClr>
                <a:srgbClr val="00408D"/>
              </a:buClr>
              <a:buSzPts val="1600"/>
              <a:buFont typeface="Arial"/>
              <a:buNone/>
              <a:defRPr sz="1600"/>
            </a:lvl4pPr>
            <a:lvl5pPr indent="-228600" lvl="4" marL="2286000" algn="l">
              <a:spcBef>
                <a:spcPts val="320"/>
              </a:spcBef>
              <a:spcAft>
                <a:spcPts val="0"/>
              </a:spcAft>
              <a:buClr>
                <a:srgbClr val="00408D"/>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15" name="Google Shape;4215;p692"/>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16" name="Shape 4216"/>
        <p:cNvGrpSpPr/>
        <p:nvPr/>
      </p:nvGrpSpPr>
      <p:grpSpPr>
        <a:xfrm>
          <a:off x="0" y="0"/>
          <a:ext cx="0" cy="0"/>
          <a:chOff x="0" y="0"/>
          <a:chExt cx="0" cy="0"/>
        </a:xfrm>
      </p:grpSpPr>
      <p:sp>
        <p:nvSpPr>
          <p:cNvPr id="4217" name="Google Shape;4217;p693"/>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8" name="Google Shape;4218;p693"/>
          <p:cNvSpPr txBox="1"/>
          <p:nvPr>
            <p:ph idx="1" type="body"/>
          </p:nvPr>
        </p:nvSpPr>
        <p:spPr>
          <a:xfrm>
            <a:off x="3048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19" name="Google Shape;4219;p693"/>
          <p:cNvSpPr txBox="1"/>
          <p:nvPr>
            <p:ph idx="2" type="body"/>
          </p:nvPr>
        </p:nvSpPr>
        <p:spPr>
          <a:xfrm>
            <a:off x="42672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0" name="Google Shape;4220;p693"/>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21" name="Shape 4221"/>
        <p:cNvGrpSpPr/>
        <p:nvPr/>
      </p:nvGrpSpPr>
      <p:grpSpPr>
        <a:xfrm>
          <a:off x="0" y="0"/>
          <a:ext cx="0" cy="0"/>
          <a:chOff x="0" y="0"/>
          <a:chExt cx="0" cy="0"/>
        </a:xfrm>
      </p:grpSpPr>
      <p:sp>
        <p:nvSpPr>
          <p:cNvPr id="4222" name="Google Shape;4222;p69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23" name="Google Shape;4223;p6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4" name="Google Shape;4224;p6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5" name="Google Shape;4225;p6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6" name="Google Shape;4226;p6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7" name="Google Shape;4227;p694"/>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28" name="Shape 4228"/>
        <p:cNvGrpSpPr/>
        <p:nvPr/>
      </p:nvGrpSpPr>
      <p:grpSpPr>
        <a:xfrm>
          <a:off x="0" y="0"/>
          <a:ext cx="0" cy="0"/>
          <a:chOff x="0" y="0"/>
          <a:chExt cx="0" cy="0"/>
        </a:xfrm>
      </p:grpSpPr>
      <p:sp>
        <p:nvSpPr>
          <p:cNvPr id="4229" name="Google Shape;4229;p695"/>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30" name="Shape 4230"/>
        <p:cNvGrpSpPr/>
        <p:nvPr/>
      </p:nvGrpSpPr>
      <p:grpSpPr>
        <a:xfrm>
          <a:off x="0" y="0"/>
          <a:ext cx="0" cy="0"/>
          <a:chOff x="0" y="0"/>
          <a:chExt cx="0" cy="0"/>
        </a:xfrm>
      </p:grpSpPr>
      <p:sp>
        <p:nvSpPr>
          <p:cNvPr id="4231" name="Google Shape;4231;p6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2" name="Google Shape;4232;p6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l">
              <a:spcBef>
                <a:spcPts val="640"/>
              </a:spcBef>
              <a:spcAft>
                <a:spcPts val="0"/>
              </a:spcAft>
              <a:buSzPts val="1400"/>
              <a:buNone/>
              <a:defRPr sz="3200"/>
            </a:lvl1pPr>
            <a:lvl2pPr indent="-228600" lvl="1" marL="914400" algn="l">
              <a:spcBef>
                <a:spcPts val="560"/>
              </a:spcBef>
              <a:spcAft>
                <a:spcPts val="0"/>
              </a:spcAft>
              <a:buSzPts val="1400"/>
              <a:buNone/>
              <a:defRPr sz="2800"/>
            </a:lvl2pPr>
            <a:lvl3pPr indent="-381000" lvl="2" marL="1371600" algn="l">
              <a:spcBef>
                <a:spcPts val="480"/>
              </a:spcBef>
              <a:spcAft>
                <a:spcPts val="0"/>
              </a:spcAft>
              <a:buClr>
                <a:srgbClr val="00408D"/>
              </a:buClr>
              <a:buSzPts val="2400"/>
              <a:buFont typeface="Arial"/>
              <a:buChar char="•"/>
              <a:defRPr sz="2400"/>
            </a:lvl3pPr>
            <a:lvl4pPr indent="-355600" lvl="3" marL="1828800" algn="l">
              <a:spcBef>
                <a:spcPts val="400"/>
              </a:spcBef>
              <a:spcAft>
                <a:spcPts val="0"/>
              </a:spcAft>
              <a:buClr>
                <a:srgbClr val="00408D"/>
              </a:buClr>
              <a:buSzPts val="2000"/>
              <a:buFont typeface="Arial"/>
              <a:buChar char="–"/>
              <a:defRPr sz="2000"/>
            </a:lvl4pPr>
            <a:lvl5pPr indent="-355600" lvl="4" marL="2286000" algn="l">
              <a:spcBef>
                <a:spcPts val="400"/>
              </a:spcBef>
              <a:spcAft>
                <a:spcPts val="0"/>
              </a:spcAft>
              <a:buClr>
                <a:srgbClr val="00408D"/>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33" name="Google Shape;4233;p6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4" name="Google Shape;4234;p696"/>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 name="Shape 610"/>
        <p:cNvGrpSpPr/>
        <p:nvPr/>
      </p:nvGrpSpPr>
      <p:grpSpPr>
        <a:xfrm>
          <a:off x="0" y="0"/>
          <a:ext cx="0" cy="0"/>
          <a:chOff x="0" y="0"/>
          <a:chExt cx="0" cy="0"/>
        </a:xfrm>
      </p:grpSpPr>
      <p:sp>
        <p:nvSpPr>
          <p:cNvPr id="611" name="Google Shape;611;p70"/>
          <p:cNvSpPr txBox="1"/>
          <p:nvPr>
            <p:ph type="title"/>
          </p:nvPr>
        </p:nvSpPr>
        <p:spPr>
          <a:xfrm>
            <a:off x="629356" y="365126"/>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 name="Google Shape;612;p70"/>
          <p:cNvSpPr txBox="1"/>
          <p:nvPr>
            <p:ph idx="1" type="body"/>
          </p:nvPr>
        </p:nvSpPr>
        <p:spPr>
          <a:xfrm>
            <a:off x="629356" y="1681163"/>
            <a:ext cx="386926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3" name="Google Shape;613;p70"/>
          <p:cNvSpPr txBox="1"/>
          <p:nvPr>
            <p:ph idx="2" type="body"/>
          </p:nvPr>
        </p:nvSpPr>
        <p:spPr>
          <a:xfrm>
            <a:off x="629356" y="2505075"/>
            <a:ext cx="3869267"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14" name="Google Shape;614;p70"/>
          <p:cNvSpPr txBox="1"/>
          <p:nvPr>
            <p:ph idx="3" type="body"/>
          </p:nvPr>
        </p:nvSpPr>
        <p:spPr>
          <a:xfrm>
            <a:off x="4629856" y="1681163"/>
            <a:ext cx="3886200"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5" name="Google Shape;615;p70"/>
          <p:cNvSpPr txBox="1"/>
          <p:nvPr>
            <p:ph idx="4" type="body"/>
          </p:nvPr>
        </p:nvSpPr>
        <p:spPr>
          <a:xfrm>
            <a:off x="4629856" y="2505075"/>
            <a:ext cx="3886200"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35" name="Shape 4235"/>
        <p:cNvGrpSpPr/>
        <p:nvPr/>
      </p:nvGrpSpPr>
      <p:grpSpPr>
        <a:xfrm>
          <a:off x="0" y="0"/>
          <a:ext cx="0" cy="0"/>
          <a:chOff x="0" y="0"/>
          <a:chExt cx="0" cy="0"/>
        </a:xfrm>
      </p:grpSpPr>
      <p:sp>
        <p:nvSpPr>
          <p:cNvPr id="4236" name="Google Shape;4236;p6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7" name="Google Shape;4237;p697"/>
          <p:cNvSpPr/>
          <p:nvPr>
            <p:ph idx="2" type="pic"/>
          </p:nvPr>
        </p:nvSpPr>
        <p:spPr>
          <a:xfrm>
            <a:off x="3887788" y="987425"/>
            <a:ext cx="4629150" cy="4873625"/>
          </a:xfrm>
          <a:prstGeom prst="rect">
            <a:avLst/>
          </a:prstGeom>
          <a:noFill/>
          <a:ln>
            <a:noFill/>
          </a:ln>
        </p:spPr>
      </p:sp>
      <p:sp>
        <p:nvSpPr>
          <p:cNvPr id="4238" name="Google Shape;4238;p6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9" name="Google Shape;4239;p697"/>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40" name="Shape 4240"/>
        <p:cNvGrpSpPr/>
        <p:nvPr/>
      </p:nvGrpSpPr>
      <p:grpSpPr>
        <a:xfrm>
          <a:off x="0" y="0"/>
          <a:ext cx="0" cy="0"/>
          <a:chOff x="0" y="0"/>
          <a:chExt cx="0" cy="0"/>
        </a:xfrm>
      </p:grpSpPr>
      <p:sp>
        <p:nvSpPr>
          <p:cNvPr id="4241" name="Google Shape;4241;p69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2" name="Google Shape;4242;p698"/>
          <p:cNvSpPr txBox="1"/>
          <p:nvPr>
            <p:ph idx="1" type="body"/>
          </p:nvPr>
        </p:nvSpPr>
        <p:spPr>
          <a:xfrm rot="5400000">
            <a:off x="2171700" y="-266700"/>
            <a:ext cx="4038600" cy="77724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3" name="Google Shape;4243;p69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244" name="Shape 4244"/>
        <p:cNvGrpSpPr/>
        <p:nvPr/>
      </p:nvGrpSpPr>
      <p:grpSpPr>
        <a:xfrm>
          <a:off x="0" y="0"/>
          <a:ext cx="0" cy="0"/>
          <a:chOff x="0" y="0"/>
          <a:chExt cx="0" cy="0"/>
        </a:xfrm>
      </p:grpSpPr>
      <p:sp>
        <p:nvSpPr>
          <p:cNvPr id="4245" name="Google Shape;4245;p699"/>
          <p:cNvSpPr txBox="1"/>
          <p:nvPr>
            <p:ph type="title"/>
          </p:nvPr>
        </p:nvSpPr>
        <p:spPr>
          <a:xfrm rot="5400000">
            <a:off x="4400550" y="1962150"/>
            <a:ext cx="54102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6" name="Google Shape;4246;p699"/>
          <p:cNvSpPr txBox="1"/>
          <p:nvPr>
            <p:ph idx="1" type="body"/>
          </p:nvPr>
        </p:nvSpPr>
        <p:spPr>
          <a:xfrm rot="5400000">
            <a:off x="438150" y="95250"/>
            <a:ext cx="5410200" cy="56769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7" name="Google Shape;4247;p69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4248" name="Shape 4248"/>
        <p:cNvGrpSpPr/>
        <p:nvPr/>
      </p:nvGrpSpPr>
      <p:grpSpPr>
        <a:xfrm>
          <a:off x="0" y="0"/>
          <a:ext cx="0" cy="0"/>
          <a:chOff x="0" y="0"/>
          <a:chExt cx="0" cy="0"/>
        </a:xfrm>
      </p:grpSpPr>
      <p:sp>
        <p:nvSpPr>
          <p:cNvPr id="4249" name="Google Shape;4249;p70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50" name="Google Shape;4250;p70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57" name="Shape 4257"/>
        <p:cNvGrpSpPr/>
        <p:nvPr/>
      </p:nvGrpSpPr>
      <p:grpSpPr>
        <a:xfrm>
          <a:off x="0" y="0"/>
          <a:ext cx="0" cy="0"/>
          <a:chOff x="0" y="0"/>
          <a:chExt cx="0" cy="0"/>
        </a:xfrm>
      </p:grpSpPr>
      <p:sp>
        <p:nvSpPr>
          <p:cNvPr id="4258" name="Google Shape;4258;p702"/>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59" name="Google Shape;4259;p702"/>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60" name="Google Shape;4260;p70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61" name="Shape 4261"/>
        <p:cNvGrpSpPr/>
        <p:nvPr/>
      </p:nvGrpSpPr>
      <p:grpSpPr>
        <a:xfrm>
          <a:off x="0" y="0"/>
          <a:ext cx="0" cy="0"/>
          <a:chOff x="0" y="0"/>
          <a:chExt cx="0" cy="0"/>
        </a:xfrm>
      </p:grpSpPr>
      <p:sp>
        <p:nvSpPr>
          <p:cNvPr id="4262" name="Google Shape;4262;p703"/>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3" name="Google Shape;4263;p70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264" name="Shape 4264"/>
        <p:cNvGrpSpPr/>
        <p:nvPr/>
      </p:nvGrpSpPr>
      <p:grpSpPr>
        <a:xfrm>
          <a:off x="0" y="0"/>
          <a:ext cx="0" cy="0"/>
          <a:chOff x="0" y="0"/>
          <a:chExt cx="0" cy="0"/>
        </a:xfrm>
      </p:grpSpPr>
      <p:sp>
        <p:nvSpPr>
          <p:cNvPr id="4265" name="Google Shape;4265;p70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6" name="Google Shape;4266;p70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267" name="Google Shape;4267;p70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68" name="Shape 4268"/>
        <p:cNvGrpSpPr/>
        <p:nvPr/>
      </p:nvGrpSpPr>
      <p:grpSpPr>
        <a:xfrm>
          <a:off x="0" y="0"/>
          <a:ext cx="0" cy="0"/>
          <a:chOff x="0" y="0"/>
          <a:chExt cx="0" cy="0"/>
        </a:xfrm>
      </p:grpSpPr>
      <p:sp>
        <p:nvSpPr>
          <p:cNvPr id="4269" name="Google Shape;4269;p70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0" name="Google Shape;4270;p70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71" name="Google Shape;4271;p70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72" name="Shape 4272"/>
        <p:cNvGrpSpPr/>
        <p:nvPr/>
      </p:nvGrpSpPr>
      <p:grpSpPr>
        <a:xfrm>
          <a:off x="0" y="0"/>
          <a:ext cx="0" cy="0"/>
          <a:chOff x="0" y="0"/>
          <a:chExt cx="0" cy="0"/>
        </a:xfrm>
      </p:grpSpPr>
      <p:sp>
        <p:nvSpPr>
          <p:cNvPr id="4273" name="Google Shape;4273;p706"/>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4" name="Google Shape;4274;p706"/>
          <p:cNvSpPr txBox="1"/>
          <p:nvPr>
            <p:ph idx="1" type="body"/>
          </p:nvPr>
        </p:nvSpPr>
        <p:spPr>
          <a:xfrm>
            <a:off x="6858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5" name="Google Shape;4275;p706"/>
          <p:cNvSpPr txBox="1"/>
          <p:nvPr>
            <p:ph idx="2" type="body"/>
          </p:nvPr>
        </p:nvSpPr>
        <p:spPr>
          <a:xfrm>
            <a:off x="46482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6" name="Google Shape;4276;p70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77" name="Shape 4277"/>
        <p:cNvGrpSpPr/>
        <p:nvPr/>
      </p:nvGrpSpPr>
      <p:grpSpPr>
        <a:xfrm>
          <a:off x="0" y="0"/>
          <a:ext cx="0" cy="0"/>
          <a:chOff x="0" y="0"/>
          <a:chExt cx="0" cy="0"/>
        </a:xfrm>
      </p:grpSpPr>
      <p:sp>
        <p:nvSpPr>
          <p:cNvPr id="4278" name="Google Shape;4278;p70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9" name="Google Shape;4279;p70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0" name="Google Shape;4280;p70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1" name="Google Shape;4281;p70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2" name="Google Shape;4282;p70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3" name="Google Shape;4283;p70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6" name="Shape 616"/>
        <p:cNvGrpSpPr/>
        <p:nvPr/>
      </p:nvGrpSpPr>
      <p:grpSpPr>
        <a:xfrm>
          <a:off x="0" y="0"/>
          <a:ext cx="0" cy="0"/>
          <a:chOff x="0" y="0"/>
          <a:chExt cx="0" cy="0"/>
        </a:xfrm>
      </p:grpSpPr>
      <p:sp>
        <p:nvSpPr>
          <p:cNvPr id="617" name="Google Shape;617;p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6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84" name="Shape 4284"/>
        <p:cNvGrpSpPr/>
        <p:nvPr/>
      </p:nvGrpSpPr>
      <p:grpSpPr>
        <a:xfrm>
          <a:off x="0" y="0"/>
          <a:ext cx="0" cy="0"/>
          <a:chOff x="0" y="0"/>
          <a:chExt cx="0" cy="0"/>
        </a:xfrm>
      </p:grpSpPr>
      <p:sp>
        <p:nvSpPr>
          <p:cNvPr id="4285" name="Google Shape;4285;p70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86" name="Shape 4286"/>
        <p:cNvGrpSpPr/>
        <p:nvPr/>
      </p:nvGrpSpPr>
      <p:grpSpPr>
        <a:xfrm>
          <a:off x="0" y="0"/>
          <a:ext cx="0" cy="0"/>
          <a:chOff x="0" y="0"/>
          <a:chExt cx="0" cy="0"/>
        </a:xfrm>
      </p:grpSpPr>
      <p:sp>
        <p:nvSpPr>
          <p:cNvPr id="4287" name="Google Shape;4287;p7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88" name="Google Shape;4288;p70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89" name="Google Shape;4289;p70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0" name="Google Shape;4290;p70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91" name="Shape 4291"/>
        <p:cNvGrpSpPr/>
        <p:nvPr/>
      </p:nvGrpSpPr>
      <p:grpSpPr>
        <a:xfrm>
          <a:off x="0" y="0"/>
          <a:ext cx="0" cy="0"/>
          <a:chOff x="0" y="0"/>
          <a:chExt cx="0" cy="0"/>
        </a:xfrm>
      </p:grpSpPr>
      <p:sp>
        <p:nvSpPr>
          <p:cNvPr id="4292" name="Google Shape;4292;p7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3" name="Google Shape;4293;p710"/>
          <p:cNvSpPr/>
          <p:nvPr>
            <p:ph idx="2" type="pic"/>
          </p:nvPr>
        </p:nvSpPr>
        <p:spPr>
          <a:xfrm>
            <a:off x="3887788" y="987425"/>
            <a:ext cx="4629150" cy="4873625"/>
          </a:xfrm>
          <a:prstGeom prst="rect">
            <a:avLst/>
          </a:prstGeom>
          <a:noFill/>
          <a:ln>
            <a:noFill/>
          </a:ln>
        </p:spPr>
      </p:sp>
      <p:sp>
        <p:nvSpPr>
          <p:cNvPr id="4294" name="Google Shape;4294;p7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5" name="Google Shape;4295;p7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96" name="Shape 4296"/>
        <p:cNvGrpSpPr/>
        <p:nvPr/>
      </p:nvGrpSpPr>
      <p:grpSpPr>
        <a:xfrm>
          <a:off x="0" y="0"/>
          <a:ext cx="0" cy="0"/>
          <a:chOff x="0" y="0"/>
          <a:chExt cx="0" cy="0"/>
        </a:xfrm>
      </p:grpSpPr>
      <p:sp>
        <p:nvSpPr>
          <p:cNvPr id="4297" name="Google Shape;4297;p71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8" name="Google Shape;4298;p711"/>
          <p:cNvSpPr txBox="1"/>
          <p:nvPr>
            <p:ph idx="1" type="body"/>
          </p:nvPr>
        </p:nvSpPr>
        <p:spPr>
          <a:xfrm rot="5400000">
            <a:off x="2171700" y="-38100"/>
            <a:ext cx="48006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99" name="Google Shape;4299;p7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300" name="Shape 4300"/>
        <p:cNvGrpSpPr/>
        <p:nvPr/>
      </p:nvGrpSpPr>
      <p:grpSpPr>
        <a:xfrm>
          <a:off x="0" y="0"/>
          <a:ext cx="0" cy="0"/>
          <a:chOff x="0" y="0"/>
          <a:chExt cx="0" cy="0"/>
        </a:xfrm>
      </p:grpSpPr>
      <p:sp>
        <p:nvSpPr>
          <p:cNvPr id="4301" name="Google Shape;4301;p712"/>
          <p:cNvSpPr txBox="1"/>
          <p:nvPr>
            <p:ph type="title"/>
          </p:nvPr>
        </p:nvSpPr>
        <p:spPr>
          <a:xfrm rot="5400000">
            <a:off x="4362450" y="2152650"/>
            <a:ext cx="6248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02" name="Google Shape;4302;p712"/>
          <p:cNvSpPr txBox="1"/>
          <p:nvPr>
            <p:ph idx="1" type="body"/>
          </p:nvPr>
        </p:nvSpPr>
        <p:spPr>
          <a:xfrm rot="5400000">
            <a:off x="400050" y="285750"/>
            <a:ext cx="6248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03" name="Google Shape;4303;p7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309" name="Shape 4309"/>
        <p:cNvGrpSpPr/>
        <p:nvPr/>
      </p:nvGrpSpPr>
      <p:grpSpPr>
        <a:xfrm>
          <a:off x="0" y="0"/>
          <a:ext cx="0" cy="0"/>
          <a:chOff x="0" y="0"/>
          <a:chExt cx="0" cy="0"/>
        </a:xfrm>
      </p:grpSpPr>
      <p:sp>
        <p:nvSpPr>
          <p:cNvPr id="4310" name="Google Shape;4310;p714"/>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1" name="Google Shape;4311;p714"/>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12" name="Google Shape;4312;p71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3" name="Google Shape;4313;p7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314" name="Shape 4314"/>
        <p:cNvGrpSpPr/>
        <p:nvPr/>
      </p:nvGrpSpPr>
      <p:grpSpPr>
        <a:xfrm>
          <a:off x="0" y="0"/>
          <a:ext cx="0" cy="0"/>
          <a:chOff x="0" y="0"/>
          <a:chExt cx="0" cy="0"/>
        </a:xfrm>
      </p:grpSpPr>
      <p:sp>
        <p:nvSpPr>
          <p:cNvPr id="4315" name="Google Shape;4315;p71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6" name="Google Shape;4316;p71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4317" name="Google Shape;4317;p715"/>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8" name="Google Shape;4318;p7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319" name="Shape 4319"/>
        <p:cNvGrpSpPr/>
        <p:nvPr/>
      </p:nvGrpSpPr>
      <p:grpSpPr>
        <a:xfrm>
          <a:off x="0" y="0"/>
          <a:ext cx="0" cy="0"/>
          <a:chOff x="0" y="0"/>
          <a:chExt cx="0" cy="0"/>
        </a:xfrm>
      </p:grpSpPr>
      <p:sp>
        <p:nvSpPr>
          <p:cNvPr id="4320" name="Google Shape;4320;p71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1" name="Google Shape;4321;p71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4322" name="Google Shape;4322;p716"/>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3" name="Google Shape;4323;p7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324" name="Shape 4324"/>
        <p:cNvGrpSpPr/>
        <p:nvPr/>
      </p:nvGrpSpPr>
      <p:grpSpPr>
        <a:xfrm>
          <a:off x="0" y="0"/>
          <a:ext cx="0" cy="0"/>
          <a:chOff x="0" y="0"/>
          <a:chExt cx="0" cy="0"/>
        </a:xfrm>
      </p:grpSpPr>
      <p:sp>
        <p:nvSpPr>
          <p:cNvPr id="4325" name="Google Shape;4325;p717"/>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6" name="Google Shape;4326;p71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7" name="Google Shape;4327;p71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8" name="Google Shape;4328;p717"/>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9" name="Google Shape;4329;p7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330" name="Shape 4330"/>
        <p:cNvGrpSpPr/>
        <p:nvPr/>
      </p:nvGrpSpPr>
      <p:grpSpPr>
        <a:xfrm>
          <a:off x="0" y="0"/>
          <a:ext cx="0" cy="0"/>
          <a:chOff x="0" y="0"/>
          <a:chExt cx="0" cy="0"/>
        </a:xfrm>
      </p:grpSpPr>
      <p:sp>
        <p:nvSpPr>
          <p:cNvPr id="4331" name="Google Shape;4331;p718"/>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32" name="Google Shape;4332;p71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3" name="Google Shape;4333;p71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4" name="Google Shape;4334;p71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5" name="Google Shape;4335;p71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6" name="Google Shape;4336;p718"/>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37" name="Google Shape;4337;p7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8" name="Shape 618"/>
        <p:cNvGrpSpPr/>
        <p:nvPr/>
      </p:nvGrpSpPr>
      <p:grpSpPr>
        <a:xfrm>
          <a:off x="0" y="0"/>
          <a:ext cx="0" cy="0"/>
          <a:chOff x="0" y="0"/>
          <a:chExt cx="0" cy="0"/>
        </a:xfrm>
      </p:grpSpPr>
    </p:spTree>
  </p:cSld>
  <p:clrMapOvr>
    <a:masterClrMapping/>
  </p:clrMapOvr>
</p:sldLayout>
</file>

<file path=ppt/slideLayouts/slideLayout6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38" name="Shape 4338"/>
        <p:cNvGrpSpPr/>
        <p:nvPr/>
      </p:nvGrpSpPr>
      <p:grpSpPr>
        <a:xfrm>
          <a:off x="0" y="0"/>
          <a:ext cx="0" cy="0"/>
          <a:chOff x="0" y="0"/>
          <a:chExt cx="0" cy="0"/>
        </a:xfrm>
      </p:grpSpPr>
      <p:sp>
        <p:nvSpPr>
          <p:cNvPr id="4339" name="Google Shape;4339;p719"/>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0" name="Google Shape;4340;p719"/>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1" name="Google Shape;4341;p7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342" name="Shape 4342"/>
        <p:cNvGrpSpPr/>
        <p:nvPr/>
      </p:nvGrpSpPr>
      <p:grpSpPr>
        <a:xfrm>
          <a:off x="0" y="0"/>
          <a:ext cx="0" cy="0"/>
          <a:chOff x="0" y="0"/>
          <a:chExt cx="0" cy="0"/>
        </a:xfrm>
      </p:grpSpPr>
      <p:sp>
        <p:nvSpPr>
          <p:cNvPr id="4343" name="Google Shape;4343;p720"/>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4" name="Google Shape;4344;p7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345" name="Shape 4345"/>
        <p:cNvGrpSpPr/>
        <p:nvPr/>
      </p:nvGrpSpPr>
      <p:grpSpPr>
        <a:xfrm>
          <a:off x="0" y="0"/>
          <a:ext cx="0" cy="0"/>
          <a:chOff x="0" y="0"/>
          <a:chExt cx="0" cy="0"/>
        </a:xfrm>
      </p:grpSpPr>
      <p:sp>
        <p:nvSpPr>
          <p:cNvPr id="4346" name="Google Shape;4346;p72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7" name="Google Shape;4347;p72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4348" name="Google Shape;4348;p72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49" name="Google Shape;4349;p721"/>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0" name="Google Shape;4350;p7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351" name="Shape 4351"/>
        <p:cNvGrpSpPr/>
        <p:nvPr/>
      </p:nvGrpSpPr>
      <p:grpSpPr>
        <a:xfrm>
          <a:off x="0" y="0"/>
          <a:ext cx="0" cy="0"/>
          <a:chOff x="0" y="0"/>
          <a:chExt cx="0" cy="0"/>
        </a:xfrm>
      </p:grpSpPr>
      <p:sp>
        <p:nvSpPr>
          <p:cNvPr id="4352" name="Google Shape;4352;p72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3" name="Google Shape;4353;p722"/>
          <p:cNvSpPr/>
          <p:nvPr>
            <p:ph idx="2" type="pic"/>
          </p:nvPr>
        </p:nvSpPr>
        <p:spPr>
          <a:xfrm>
            <a:off x="1792288" y="612775"/>
            <a:ext cx="5486400" cy="4114800"/>
          </a:xfrm>
          <a:prstGeom prst="rect">
            <a:avLst/>
          </a:prstGeom>
          <a:noFill/>
          <a:ln>
            <a:noFill/>
          </a:ln>
        </p:spPr>
      </p:sp>
      <p:sp>
        <p:nvSpPr>
          <p:cNvPr id="4354" name="Google Shape;4354;p72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55" name="Google Shape;4355;p722"/>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6" name="Google Shape;4356;p7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357" name="Shape 4357"/>
        <p:cNvGrpSpPr/>
        <p:nvPr/>
      </p:nvGrpSpPr>
      <p:grpSpPr>
        <a:xfrm>
          <a:off x="0" y="0"/>
          <a:ext cx="0" cy="0"/>
          <a:chOff x="0" y="0"/>
          <a:chExt cx="0" cy="0"/>
        </a:xfrm>
      </p:grpSpPr>
      <p:sp>
        <p:nvSpPr>
          <p:cNvPr id="4358" name="Google Shape;4358;p72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9" name="Google Shape;4359;p723"/>
          <p:cNvSpPr txBox="1"/>
          <p:nvPr>
            <p:ph idx="1" type="body"/>
          </p:nvPr>
        </p:nvSpPr>
        <p:spPr>
          <a:xfrm rot="5400000">
            <a:off x="1966119" y="-1051718"/>
            <a:ext cx="52117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0" name="Google Shape;4360;p72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1" name="Google Shape;4361;p7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362" name="Shape 4362"/>
        <p:cNvGrpSpPr/>
        <p:nvPr/>
      </p:nvGrpSpPr>
      <p:grpSpPr>
        <a:xfrm>
          <a:off x="0" y="0"/>
          <a:ext cx="0" cy="0"/>
          <a:chOff x="0" y="0"/>
          <a:chExt cx="0" cy="0"/>
        </a:xfrm>
      </p:grpSpPr>
      <p:sp>
        <p:nvSpPr>
          <p:cNvPr id="4363" name="Google Shape;4363;p72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64" name="Google Shape;4364;p72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5" name="Google Shape;4365;p72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6" name="Google Shape;4366;p7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374" name="Shape 4374"/>
        <p:cNvGrpSpPr/>
        <p:nvPr/>
      </p:nvGrpSpPr>
      <p:grpSpPr>
        <a:xfrm>
          <a:off x="0" y="0"/>
          <a:ext cx="0" cy="0"/>
          <a:chOff x="0" y="0"/>
          <a:chExt cx="0" cy="0"/>
        </a:xfrm>
      </p:grpSpPr>
      <p:sp>
        <p:nvSpPr>
          <p:cNvPr id="4375" name="Google Shape;4375;p726"/>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6" name="Google Shape;4376;p726"/>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377" name="Shape 4377"/>
        <p:cNvGrpSpPr/>
        <p:nvPr/>
      </p:nvGrpSpPr>
      <p:grpSpPr>
        <a:xfrm>
          <a:off x="0" y="0"/>
          <a:ext cx="0" cy="0"/>
          <a:chOff x="0" y="0"/>
          <a:chExt cx="0" cy="0"/>
        </a:xfrm>
      </p:grpSpPr>
      <p:sp>
        <p:nvSpPr>
          <p:cNvPr id="4378" name="Google Shape;4378;p727"/>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9" name="Google Shape;4379;p727"/>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380" name="Shape 4380"/>
        <p:cNvGrpSpPr/>
        <p:nvPr/>
      </p:nvGrpSpPr>
      <p:grpSpPr>
        <a:xfrm>
          <a:off x="0" y="0"/>
          <a:ext cx="0" cy="0"/>
          <a:chOff x="0" y="0"/>
          <a:chExt cx="0" cy="0"/>
        </a:xfrm>
      </p:grpSpPr>
      <p:sp>
        <p:nvSpPr>
          <p:cNvPr id="4381" name="Google Shape;4381;p728"/>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2" name="Google Shape;4382;p728"/>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383" name="Shape 4383"/>
        <p:cNvGrpSpPr/>
        <p:nvPr/>
      </p:nvGrpSpPr>
      <p:grpSpPr>
        <a:xfrm>
          <a:off x="0" y="0"/>
          <a:ext cx="0" cy="0"/>
          <a:chOff x="0" y="0"/>
          <a:chExt cx="0" cy="0"/>
        </a:xfrm>
      </p:grpSpPr>
      <p:sp>
        <p:nvSpPr>
          <p:cNvPr id="4384" name="Google Shape;4384;p729"/>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5" name="Google Shape;4385;p729"/>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86" name="Google Shape;4386;p729"/>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9" name="Shape 619"/>
        <p:cNvGrpSpPr/>
        <p:nvPr/>
      </p:nvGrpSpPr>
      <p:grpSpPr>
        <a:xfrm>
          <a:off x="0" y="0"/>
          <a:ext cx="0" cy="0"/>
          <a:chOff x="0" y="0"/>
          <a:chExt cx="0" cy="0"/>
        </a:xfrm>
      </p:grpSpPr>
      <p:sp>
        <p:nvSpPr>
          <p:cNvPr id="620" name="Google Shape;620;p73"/>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 name="Google Shape;621;p73"/>
          <p:cNvSpPr txBox="1"/>
          <p:nvPr>
            <p:ph idx="1" type="body"/>
          </p:nvPr>
        </p:nvSpPr>
        <p:spPr>
          <a:xfrm>
            <a:off x="3887612" y="987426"/>
            <a:ext cx="4628444" cy="4873625"/>
          </a:xfrm>
          <a:prstGeom prst="rect">
            <a:avLst/>
          </a:prstGeom>
          <a:noFill/>
          <a:ln>
            <a:noFill/>
          </a:ln>
        </p:spPr>
        <p:txBody>
          <a:bodyPr anchorCtr="0" anchor="t" bIns="45700" lIns="91425" spcFirstLastPara="1" rIns="91425" wrap="square" tIns="45700">
            <a:noAutofit/>
          </a:bodyPr>
          <a:lstStyle>
            <a:lvl1pPr indent="-499491" lvl="0" marL="457200" algn="l">
              <a:spcBef>
                <a:spcPts val="569"/>
              </a:spcBef>
              <a:spcAft>
                <a:spcPts val="0"/>
              </a:spcAft>
              <a:buSzPts val="4266"/>
              <a:buFont typeface="Arial"/>
              <a:buChar char="•"/>
              <a:defRPr sz="2844"/>
            </a:lvl1pPr>
            <a:lvl2pPr indent="-386651" lvl="1" marL="914400" algn="l">
              <a:spcBef>
                <a:spcPts val="498"/>
              </a:spcBef>
              <a:spcAft>
                <a:spcPts val="0"/>
              </a:spcAft>
              <a:buClr>
                <a:schemeClr val="lt1"/>
              </a:buClr>
              <a:buSzPts val="2489"/>
              <a:buFont typeface="Arial"/>
              <a:buChar char="–"/>
              <a:defRPr sz="2489"/>
            </a:lvl2pPr>
            <a:lvl3pPr indent="-431768" lvl="2" marL="1371600" algn="l">
              <a:spcBef>
                <a:spcPts val="427"/>
              </a:spcBef>
              <a:spcAft>
                <a:spcPts val="0"/>
              </a:spcAft>
              <a:buSzPts val="3200"/>
              <a:buFont typeface="Arial"/>
              <a:buChar char="•"/>
              <a:defRPr sz="2133"/>
            </a:lvl3pPr>
            <a:lvl4pPr indent="-341503" lvl="3" marL="1828800" algn="l">
              <a:spcBef>
                <a:spcPts val="356"/>
              </a:spcBef>
              <a:spcAft>
                <a:spcPts val="0"/>
              </a:spcAft>
              <a:buClr>
                <a:schemeClr val="lt1"/>
              </a:buClr>
              <a:buSzPts val="1778"/>
              <a:buFont typeface="Arial"/>
              <a:buChar char="–"/>
              <a:defRPr sz="1778"/>
            </a:lvl4pPr>
            <a:lvl5pPr indent="-341503" lvl="4" marL="2286000" algn="l">
              <a:spcBef>
                <a:spcPts val="356"/>
              </a:spcBef>
              <a:spcAft>
                <a:spcPts val="0"/>
              </a:spcAft>
              <a:buClr>
                <a:schemeClr val="lt1"/>
              </a:buClr>
              <a:buSzPts val="1778"/>
              <a:buFont typeface="Arial"/>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622" name="Google Shape;622;p73"/>
          <p:cNvSpPr txBox="1"/>
          <p:nvPr>
            <p:ph idx="2"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387" name="Shape 4387"/>
        <p:cNvGrpSpPr/>
        <p:nvPr/>
      </p:nvGrpSpPr>
      <p:grpSpPr>
        <a:xfrm>
          <a:off x="0" y="0"/>
          <a:ext cx="0" cy="0"/>
          <a:chOff x="0" y="0"/>
          <a:chExt cx="0" cy="0"/>
        </a:xfrm>
      </p:grpSpPr>
      <p:sp>
        <p:nvSpPr>
          <p:cNvPr id="4388" name="Google Shape;4388;p730"/>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9" name="Google Shape;4389;p730"/>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0" name="Google Shape;4390;p730"/>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91" name="Google Shape;4391;p730"/>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2" name="Google Shape;4392;p730"/>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393" name="Shape 4393"/>
        <p:cNvGrpSpPr/>
        <p:nvPr/>
      </p:nvGrpSpPr>
      <p:grpSpPr>
        <a:xfrm>
          <a:off x="0" y="0"/>
          <a:ext cx="0" cy="0"/>
          <a:chOff x="0" y="0"/>
          <a:chExt cx="0" cy="0"/>
        </a:xfrm>
      </p:grpSpPr>
      <p:sp>
        <p:nvSpPr>
          <p:cNvPr id="4394" name="Google Shape;4394;p73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395" name="Shape 4395"/>
        <p:cNvGrpSpPr/>
        <p:nvPr/>
      </p:nvGrpSpPr>
      <p:grpSpPr>
        <a:xfrm>
          <a:off x="0" y="0"/>
          <a:ext cx="0" cy="0"/>
          <a:chOff x="0" y="0"/>
          <a:chExt cx="0" cy="0"/>
        </a:xfrm>
      </p:grpSpPr>
    </p:spTree>
  </p:cSld>
  <p:clrMapOvr>
    <a:masterClrMapping/>
  </p:clrMapOvr>
</p:sldLayout>
</file>

<file path=ppt/slideLayouts/slideLayout6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396" name="Shape 4396"/>
        <p:cNvGrpSpPr/>
        <p:nvPr/>
      </p:nvGrpSpPr>
      <p:grpSpPr>
        <a:xfrm>
          <a:off x="0" y="0"/>
          <a:ext cx="0" cy="0"/>
          <a:chOff x="0" y="0"/>
          <a:chExt cx="0" cy="0"/>
        </a:xfrm>
      </p:grpSpPr>
      <p:sp>
        <p:nvSpPr>
          <p:cNvPr id="4397" name="Google Shape;4397;p733"/>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98" name="Google Shape;4398;p733"/>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399" name="Google Shape;4399;p733"/>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00" name="Shape 4400"/>
        <p:cNvGrpSpPr/>
        <p:nvPr/>
      </p:nvGrpSpPr>
      <p:grpSpPr>
        <a:xfrm>
          <a:off x="0" y="0"/>
          <a:ext cx="0" cy="0"/>
          <a:chOff x="0" y="0"/>
          <a:chExt cx="0" cy="0"/>
        </a:xfrm>
      </p:grpSpPr>
      <p:sp>
        <p:nvSpPr>
          <p:cNvPr id="4401" name="Google Shape;4401;p734"/>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2" name="Google Shape;4402;p734"/>
          <p:cNvSpPr/>
          <p:nvPr>
            <p:ph idx="2" type="pic"/>
          </p:nvPr>
        </p:nvSpPr>
        <p:spPr>
          <a:xfrm>
            <a:off x="3887788" y="987425"/>
            <a:ext cx="4629150" cy="4873625"/>
          </a:xfrm>
          <a:prstGeom prst="rect">
            <a:avLst/>
          </a:prstGeom>
          <a:noFill/>
          <a:ln>
            <a:noFill/>
          </a:ln>
        </p:spPr>
      </p:sp>
      <p:sp>
        <p:nvSpPr>
          <p:cNvPr id="4403" name="Google Shape;4403;p734"/>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04" name="Shape 4404"/>
        <p:cNvGrpSpPr/>
        <p:nvPr/>
      </p:nvGrpSpPr>
      <p:grpSpPr>
        <a:xfrm>
          <a:off x="0" y="0"/>
          <a:ext cx="0" cy="0"/>
          <a:chOff x="0" y="0"/>
          <a:chExt cx="0" cy="0"/>
        </a:xfrm>
      </p:grpSpPr>
      <p:sp>
        <p:nvSpPr>
          <p:cNvPr id="4405" name="Google Shape;4405;p73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6" name="Google Shape;4406;p735"/>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07" name="Shape 4407"/>
        <p:cNvGrpSpPr/>
        <p:nvPr/>
      </p:nvGrpSpPr>
      <p:grpSpPr>
        <a:xfrm>
          <a:off x="0" y="0"/>
          <a:ext cx="0" cy="0"/>
          <a:chOff x="0" y="0"/>
          <a:chExt cx="0" cy="0"/>
        </a:xfrm>
      </p:grpSpPr>
      <p:sp>
        <p:nvSpPr>
          <p:cNvPr id="4408" name="Google Shape;4408;p736"/>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9" name="Google Shape;4409;p736"/>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17" name="Shape 4417"/>
        <p:cNvGrpSpPr/>
        <p:nvPr/>
      </p:nvGrpSpPr>
      <p:grpSpPr>
        <a:xfrm>
          <a:off x="0" y="0"/>
          <a:ext cx="0" cy="0"/>
          <a:chOff x="0" y="0"/>
          <a:chExt cx="0" cy="0"/>
        </a:xfrm>
      </p:grpSpPr>
      <p:sp>
        <p:nvSpPr>
          <p:cNvPr id="4418" name="Google Shape;4418;p738"/>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19" name="Google Shape;4419;p738"/>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20" name="Shape 4420"/>
        <p:cNvGrpSpPr/>
        <p:nvPr/>
      </p:nvGrpSpPr>
      <p:grpSpPr>
        <a:xfrm>
          <a:off x="0" y="0"/>
          <a:ext cx="0" cy="0"/>
          <a:chOff x="0" y="0"/>
          <a:chExt cx="0" cy="0"/>
        </a:xfrm>
      </p:grpSpPr>
      <p:sp>
        <p:nvSpPr>
          <p:cNvPr id="4421" name="Google Shape;4421;p739"/>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2" name="Google Shape;4422;p739"/>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23" name="Shape 4423"/>
        <p:cNvGrpSpPr/>
        <p:nvPr/>
      </p:nvGrpSpPr>
      <p:grpSpPr>
        <a:xfrm>
          <a:off x="0" y="0"/>
          <a:ext cx="0" cy="0"/>
          <a:chOff x="0" y="0"/>
          <a:chExt cx="0" cy="0"/>
        </a:xfrm>
      </p:grpSpPr>
      <p:sp>
        <p:nvSpPr>
          <p:cNvPr id="4424" name="Google Shape;4424;p740"/>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5" name="Google Shape;4425;p740"/>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3" name="Shape 623"/>
        <p:cNvGrpSpPr/>
        <p:nvPr/>
      </p:nvGrpSpPr>
      <p:grpSpPr>
        <a:xfrm>
          <a:off x="0" y="0"/>
          <a:ext cx="0" cy="0"/>
          <a:chOff x="0" y="0"/>
          <a:chExt cx="0" cy="0"/>
        </a:xfrm>
      </p:grpSpPr>
      <p:sp>
        <p:nvSpPr>
          <p:cNvPr id="624" name="Google Shape;624;p74"/>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5" name="Google Shape;625;p74"/>
          <p:cNvSpPr/>
          <p:nvPr>
            <p:ph idx="2" type="pic"/>
          </p:nvPr>
        </p:nvSpPr>
        <p:spPr>
          <a:xfrm>
            <a:off x="3887612" y="987426"/>
            <a:ext cx="4628444" cy="4873625"/>
          </a:xfrm>
          <a:prstGeom prst="rect">
            <a:avLst/>
          </a:prstGeom>
          <a:noFill/>
          <a:ln>
            <a:noFill/>
          </a:ln>
        </p:spPr>
      </p:sp>
      <p:sp>
        <p:nvSpPr>
          <p:cNvPr id="626" name="Google Shape;626;p74"/>
          <p:cNvSpPr txBox="1"/>
          <p:nvPr>
            <p:ph idx="1"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26" name="Shape 4426"/>
        <p:cNvGrpSpPr/>
        <p:nvPr/>
      </p:nvGrpSpPr>
      <p:grpSpPr>
        <a:xfrm>
          <a:off x="0" y="0"/>
          <a:ext cx="0" cy="0"/>
          <a:chOff x="0" y="0"/>
          <a:chExt cx="0" cy="0"/>
        </a:xfrm>
      </p:grpSpPr>
      <p:sp>
        <p:nvSpPr>
          <p:cNvPr id="4427" name="Google Shape;4427;p74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8" name="Google Shape;4428;p741"/>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29" name="Google Shape;4429;p741"/>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30" name="Shape 4430"/>
        <p:cNvGrpSpPr/>
        <p:nvPr/>
      </p:nvGrpSpPr>
      <p:grpSpPr>
        <a:xfrm>
          <a:off x="0" y="0"/>
          <a:ext cx="0" cy="0"/>
          <a:chOff x="0" y="0"/>
          <a:chExt cx="0" cy="0"/>
        </a:xfrm>
      </p:grpSpPr>
      <p:sp>
        <p:nvSpPr>
          <p:cNvPr id="4431" name="Google Shape;4431;p742"/>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32" name="Google Shape;4432;p742"/>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3" name="Google Shape;4433;p742"/>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34" name="Google Shape;4434;p742"/>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5" name="Google Shape;4435;p742"/>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36" name="Shape 4436"/>
        <p:cNvGrpSpPr/>
        <p:nvPr/>
      </p:nvGrpSpPr>
      <p:grpSpPr>
        <a:xfrm>
          <a:off x="0" y="0"/>
          <a:ext cx="0" cy="0"/>
          <a:chOff x="0" y="0"/>
          <a:chExt cx="0" cy="0"/>
        </a:xfrm>
      </p:grpSpPr>
      <p:sp>
        <p:nvSpPr>
          <p:cNvPr id="4437" name="Google Shape;4437;p743"/>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38" name="Shape 4438"/>
        <p:cNvGrpSpPr/>
        <p:nvPr/>
      </p:nvGrpSpPr>
      <p:grpSpPr>
        <a:xfrm>
          <a:off x="0" y="0"/>
          <a:ext cx="0" cy="0"/>
          <a:chOff x="0" y="0"/>
          <a:chExt cx="0" cy="0"/>
        </a:xfrm>
      </p:grpSpPr>
    </p:spTree>
  </p:cSld>
  <p:clrMapOvr>
    <a:masterClrMapping/>
  </p:clrMapOvr>
</p:sldLayout>
</file>

<file path=ppt/slideLayouts/slideLayout6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39" name="Shape 4439"/>
        <p:cNvGrpSpPr/>
        <p:nvPr/>
      </p:nvGrpSpPr>
      <p:grpSpPr>
        <a:xfrm>
          <a:off x="0" y="0"/>
          <a:ext cx="0" cy="0"/>
          <a:chOff x="0" y="0"/>
          <a:chExt cx="0" cy="0"/>
        </a:xfrm>
      </p:grpSpPr>
      <p:sp>
        <p:nvSpPr>
          <p:cNvPr id="4440" name="Google Shape;4440;p745"/>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1" name="Google Shape;4441;p745"/>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42" name="Google Shape;4442;p745"/>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43" name="Shape 4443"/>
        <p:cNvGrpSpPr/>
        <p:nvPr/>
      </p:nvGrpSpPr>
      <p:grpSpPr>
        <a:xfrm>
          <a:off x="0" y="0"/>
          <a:ext cx="0" cy="0"/>
          <a:chOff x="0" y="0"/>
          <a:chExt cx="0" cy="0"/>
        </a:xfrm>
      </p:grpSpPr>
      <p:sp>
        <p:nvSpPr>
          <p:cNvPr id="4444" name="Google Shape;4444;p74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5" name="Google Shape;4445;p746"/>
          <p:cNvSpPr/>
          <p:nvPr>
            <p:ph idx="2" type="pic"/>
          </p:nvPr>
        </p:nvSpPr>
        <p:spPr>
          <a:xfrm>
            <a:off x="3887788" y="987425"/>
            <a:ext cx="4629150" cy="4873625"/>
          </a:xfrm>
          <a:prstGeom prst="rect">
            <a:avLst/>
          </a:prstGeom>
          <a:noFill/>
          <a:ln>
            <a:noFill/>
          </a:ln>
        </p:spPr>
      </p:sp>
      <p:sp>
        <p:nvSpPr>
          <p:cNvPr id="4446" name="Google Shape;4446;p746"/>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47" name="Shape 4447"/>
        <p:cNvGrpSpPr/>
        <p:nvPr/>
      </p:nvGrpSpPr>
      <p:grpSpPr>
        <a:xfrm>
          <a:off x="0" y="0"/>
          <a:ext cx="0" cy="0"/>
          <a:chOff x="0" y="0"/>
          <a:chExt cx="0" cy="0"/>
        </a:xfrm>
      </p:grpSpPr>
      <p:sp>
        <p:nvSpPr>
          <p:cNvPr id="4448" name="Google Shape;4448;p74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9" name="Google Shape;4449;p747"/>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50" name="Shape 4450"/>
        <p:cNvGrpSpPr/>
        <p:nvPr/>
      </p:nvGrpSpPr>
      <p:grpSpPr>
        <a:xfrm>
          <a:off x="0" y="0"/>
          <a:ext cx="0" cy="0"/>
          <a:chOff x="0" y="0"/>
          <a:chExt cx="0" cy="0"/>
        </a:xfrm>
      </p:grpSpPr>
      <p:sp>
        <p:nvSpPr>
          <p:cNvPr id="4451" name="Google Shape;4451;p748"/>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52" name="Google Shape;4452;p748"/>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58" name="Shape 4458"/>
        <p:cNvGrpSpPr/>
        <p:nvPr/>
      </p:nvGrpSpPr>
      <p:grpSpPr>
        <a:xfrm>
          <a:off x="0" y="0"/>
          <a:ext cx="0" cy="0"/>
          <a:chOff x="0" y="0"/>
          <a:chExt cx="0" cy="0"/>
        </a:xfrm>
      </p:grpSpPr>
      <p:sp>
        <p:nvSpPr>
          <p:cNvPr id="4459" name="Google Shape;4459;p750"/>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0" name="Google Shape;4460;p750"/>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61" name="Shape 4461"/>
        <p:cNvGrpSpPr/>
        <p:nvPr/>
      </p:nvGrpSpPr>
      <p:grpSpPr>
        <a:xfrm>
          <a:off x="0" y="0"/>
          <a:ext cx="0" cy="0"/>
          <a:chOff x="0" y="0"/>
          <a:chExt cx="0" cy="0"/>
        </a:xfrm>
      </p:grpSpPr>
      <p:sp>
        <p:nvSpPr>
          <p:cNvPr id="4462" name="Google Shape;4462;p751"/>
          <p:cNvSpPr txBox="1"/>
          <p:nvPr>
            <p:ph type="ctrTitle"/>
          </p:nvPr>
        </p:nvSpPr>
        <p:spPr>
          <a:xfrm>
            <a:off x="1143000" y="1122363"/>
            <a:ext cx="6858000" cy="2387600"/>
          </a:xfrm>
          <a:prstGeom prst="rect">
            <a:avLst/>
          </a:prstGeom>
          <a:noFill/>
          <a:ln>
            <a:noFill/>
          </a:ln>
        </p:spPr>
        <p:txBody>
          <a:bodyPr anchorCtr="0" anchor="b" bIns="0" lIns="0" spcFirstLastPara="1" rIns="0" wrap="square" tIns="0">
            <a:noAutofit/>
          </a:bodyPr>
          <a:lstStyle>
            <a:lvl1pPr lvl="0" algn="ctr">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3" name="Google Shape;4463;p751"/>
          <p:cNvSpPr txBox="1"/>
          <p:nvPr>
            <p:ph idx="1" type="subTitle"/>
          </p:nvPr>
        </p:nvSpPr>
        <p:spPr>
          <a:xfrm>
            <a:off x="1143000" y="3602038"/>
            <a:ext cx="6858000" cy="1655762"/>
          </a:xfrm>
          <a:prstGeom prst="rect">
            <a:avLst/>
          </a:prstGeom>
          <a:noFill/>
          <a:ln>
            <a:noFill/>
          </a:ln>
        </p:spPr>
        <p:txBody>
          <a:bodyPr anchorCtr="0" anchor="t" bIns="0" lIns="0" spcFirstLastPara="1" rIns="0" wrap="square" tIns="0">
            <a:noAutofit/>
          </a:bodyPr>
          <a:lstStyle>
            <a:lvl1pPr lvl="0" algn="ctr">
              <a:lnSpc>
                <a:spcPct val="80000"/>
              </a:lnSpc>
              <a:spcBef>
                <a:spcPts val="1300"/>
              </a:spcBef>
              <a:spcAft>
                <a:spcPts val="0"/>
              </a:spcAft>
              <a:buSzPts val="2400"/>
              <a:buNone/>
              <a:defRPr sz="2400"/>
            </a:lvl1pPr>
            <a:lvl2pPr lvl="1" algn="ctr">
              <a:lnSpc>
                <a:spcPct val="80000"/>
              </a:lnSpc>
              <a:spcBef>
                <a:spcPts val="725"/>
              </a:spcBef>
              <a:spcAft>
                <a:spcPts val="0"/>
              </a:spcAft>
              <a:buSzPts val="1800"/>
              <a:buNone/>
              <a:defRPr sz="2000"/>
            </a:lvl2pPr>
            <a:lvl3pPr lvl="2" algn="ctr">
              <a:lnSpc>
                <a:spcPct val="80000"/>
              </a:lnSpc>
              <a:spcBef>
                <a:spcPts val="863"/>
              </a:spcBef>
              <a:spcAft>
                <a:spcPts val="0"/>
              </a:spcAft>
              <a:buSzPts val="1800"/>
              <a:buNone/>
              <a:defRPr sz="1800"/>
            </a:lvl3pPr>
            <a:lvl4pPr lvl="3" algn="ctr">
              <a:lnSpc>
                <a:spcPct val="80000"/>
              </a:lnSpc>
              <a:spcBef>
                <a:spcPts val="0"/>
              </a:spcBef>
              <a:spcAft>
                <a:spcPts val="0"/>
              </a:spcAft>
              <a:buSzPts val="1200"/>
              <a:buNone/>
              <a:defRPr sz="1600"/>
            </a:lvl4pPr>
            <a:lvl5pPr lvl="4" algn="ctr">
              <a:lnSpc>
                <a:spcPct val="80000"/>
              </a:lnSpc>
              <a:spcBef>
                <a:spcPts val="575"/>
              </a:spcBef>
              <a:spcAft>
                <a:spcPts val="0"/>
              </a:spcAft>
              <a:buSzPts val="72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7" name="Shape 627"/>
        <p:cNvGrpSpPr/>
        <p:nvPr/>
      </p:nvGrpSpPr>
      <p:grpSpPr>
        <a:xfrm>
          <a:off x="0" y="0"/>
          <a:ext cx="0" cy="0"/>
          <a:chOff x="0" y="0"/>
          <a:chExt cx="0" cy="0"/>
        </a:xfrm>
      </p:grpSpPr>
      <p:sp>
        <p:nvSpPr>
          <p:cNvPr id="628" name="Google Shape;628;p7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9" name="Google Shape;629;p75"/>
          <p:cNvSpPr txBox="1"/>
          <p:nvPr>
            <p:ph idx="1" type="body"/>
          </p:nvPr>
        </p:nvSpPr>
        <p:spPr>
          <a:xfrm rot="5400000">
            <a:off x="2705100" y="-38100"/>
            <a:ext cx="3733800" cy="77724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64" name="Shape 4464"/>
        <p:cNvGrpSpPr/>
        <p:nvPr/>
      </p:nvGrpSpPr>
      <p:grpSpPr>
        <a:xfrm>
          <a:off x="0" y="0"/>
          <a:ext cx="0" cy="0"/>
          <a:chOff x="0" y="0"/>
          <a:chExt cx="0" cy="0"/>
        </a:xfrm>
      </p:grpSpPr>
      <p:sp>
        <p:nvSpPr>
          <p:cNvPr id="4465" name="Google Shape;4465;p752"/>
          <p:cNvSpPr txBox="1"/>
          <p:nvPr>
            <p:ph type="title"/>
          </p:nvPr>
        </p:nvSpPr>
        <p:spPr>
          <a:xfrm>
            <a:off x="623888" y="1709738"/>
            <a:ext cx="7886700" cy="2852737"/>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6" name="Google Shape;4466;p752"/>
          <p:cNvSpPr txBox="1"/>
          <p:nvPr>
            <p:ph idx="1" type="body"/>
          </p:nvPr>
        </p:nvSpPr>
        <p:spPr>
          <a:xfrm>
            <a:off x="623888" y="4589463"/>
            <a:ext cx="7886700" cy="1500187"/>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2400"/>
              <a:buNone/>
              <a:defRPr sz="2400"/>
            </a:lvl1pPr>
            <a:lvl2pPr indent="-228600" lvl="1" marL="914400" algn="l">
              <a:lnSpc>
                <a:spcPct val="80000"/>
              </a:lnSpc>
              <a:spcBef>
                <a:spcPts val="725"/>
              </a:spcBef>
              <a:spcAft>
                <a:spcPts val="0"/>
              </a:spcAft>
              <a:buSzPts val="1800"/>
              <a:buNone/>
              <a:defRPr sz="2000"/>
            </a:lvl2pPr>
            <a:lvl3pPr indent="-228600" lvl="2" marL="1371600" algn="l">
              <a:lnSpc>
                <a:spcPct val="80000"/>
              </a:lnSpc>
              <a:spcBef>
                <a:spcPts val="863"/>
              </a:spcBef>
              <a:spcAft>
                <a:spcPts val="0"/>
              </a:spcAft>
              <a:buSzPts val="1800"/>
              <a:buNone/>
              <a:defRPr sz="1800"/>
            </a:lvl3pPr>
            <a:lvl4pPr indent="-228600" lvl="3" marL="1828800" algn="l">
              <a:lnSpc>
                <a:spcPct val="80000"/>
              </a:lnSpc>
              <a:spcBef>
                <a:spcPts val="0"/>
              </a:spcBef>
              <a:spcAft>
                <a:spcPts val="0"/>
              </a:spcAft>
              <a:buSzPts val="1200"/>
              <a:buNone/>
              <a:defRPr sz="1600"/>
            </a:lvl4pPr>
            <a:lvl5pPr indent="-228600" lvl="4" marL="2286000" algn="l">
              <a:lnSpc>
                <a:spcPct val="80000"/>
              </a:lnSpc>
              <a:spcBef>
                <a:spcPts val="575"/>
              </a:spcBef>
              <a:spcAft>
                <a:spcPts val="0"/>
              </a:spcAft>
              <a:buSzPts val="7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67" name="Shape 4467"/>
        <p:cNvGrpSpPr/>
        <p:nvPr/>
      </p:nvGrpSpPr>
      <p:grpSpPr>
        <a:xfrm>
          <a:off x="0" y="0"/>
          <a:ext cx="0" cy="0"/>
          <a:chOff x="0" y="0"/>
          <a:chExt cx="0" cy="0"/>
        </a:xfrm>
      </p:grpSpPr>
      <p:sp>
        <p:nvSpPr>
          <p:cNvPr id="4468" name="Google Shape;4468;p753"/>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9" name="Google Shape;4469;p753"/>
          <p:cNvSpPr txBox="1"/>
          <p:nvPr>
            <p:ph idx="1" type="body"/>
          </p:nvPr>
        </p:nvSpPr>
        <p:spPr>
          <a:xfrm>
            <a:off x="393700"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0" name="Google Shape;4470;p753"/>
          <p:cNvSpPr txBox="1"/>
          <p:nvPr>
            <p:ph idx="2" type="body"/>
          </p:nvPr>
        </p:nvSpPr>
        <p:spPr>
          <a:xfrm>
            <a:off x="4543425"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71" name="Shape 4471"/>
        <p:cNvGrpSpPr/>
        <p:nvPr/>
      </p:nvGrpSpPr>
      <p:grpSpPr>
        <a:xfrm>
          <a:off x="0" y="0"/>
          <a:ext cx="0" cy="0"/>
          <a:chOff x="0" y="0"/>
          <a:chExt cx="0" cy="0"/>
        </a:xfrm>
      </p:grpSpPr>
      <p:sp>
        <p:nvSpPr>
          <p:cNvPr id="4472" name="Google Shape;4472;p754"/>
          <p:cNvSpPr txBox="1"/>
          <p:nvPr>
            <p:ph type="title"/>
          </p:nvPr>
        </p:nvSpPr>
        <p:spPr>
          <a:xfrm>
            <a:off x="630238" y="365125"/>
            <a:ext cx="7886700" cy="132556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73" name="Google Shape;4473;p754"/>
          <p:cNvSpPr txBox="1"/>
          <p:nvPr>
            <p:ph idx="1" type="body"/>
          </p:nvPr>
        </p:nvSpPr>
        <p:spPr>
          <a:xfrm>
            <a:off x="630238" y="1681163"/>
            <a:ext cx="3868737"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4" name="Google Shape;4474;p754"/>
          <p:cNvSpPr txBox="1"/>
          <p:nvPr>
            <p:ph idx="2" type="body"/>
          </p:nvPr>
        </p:nvSpPr>
        <p:spPr>
          <a:xfrm>
            <a:off x="630238" y="2505075"/>
            <a:ext cx="3868737"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5" name="Google Shape;4475;p754"/>
          <p:cNvSpPr txBox="1"/>
          <p:nvPr>
            <p:ph idx="3" type="body"/>
          </p:nvPr>
        </p:nvSpPr>
        <p:spPr>
          <a:xfrm>
            <a:off x="4629150" y="1681163"/>
            <a:ext cx="3887788"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6" name="Google Shape;4476;p754"/>
          <p:cNvSpPr txBox="1"/>
          <p:nvPr>
            <p:ph idx="4" type="body"/>
          </p:nvPr>
        </p:nvSpPr>
        <p:spPr>
          <a:xfrm>
            <a:off x="4629150" y="2505075"/>
            <a:ext cx="3887788"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77" name="Shape 4477"/>
        <p:cNvGrpSpPr/>
        <p:nvPr/>
      </p:nvGrpSpPr>
      <p:grpSpPr>
        <a:xfrm>
          <a:off x="0" y="0"/>
          <a:ext cx="0" cy="0"/>
          <a:chOff x="0" y="0"/>
          <a:chExt cx="0" cy="0"/>
        </a:xfrm>
      </p:grpSpPr>
      <p:sp>
        <p:nvSpPr>
          <p:cNvPr id="4478" name="Google Shape;4478;p755"/>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Tree>
  </p:cSld>
  <p:clrMapOvr>
    <a:masterClrMapping/>
  </p:clrMapOvr>
</p:sldLayout>
</file>

<file path=ppt/slideLayouts/slideLayout6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79" name="Shape 4479"/>
        <p:cNvGrpSpPr/>
        <p:nvPr/>
      </p:nvGrpSpPr>
      <p:grpSpPr>
        <a:xfrm>
          <a:off x="0" y="0"/>
          <a:ext cx="0" cy="0"/>
          <a:chOff x="0" y="0"/>
          <a:chExt cx="0" cy="0"/>
        </a:xfrm>
      </p:grpSpPr>
    </p:spTree>
  </p:cSld>
  <p:clrMapOvr>
    <a:masterClrMapping/>
  </p:clrMapOvr>
</p:sldLayout>
</file>

<file path=ppt/slideLayouts/slideLayout6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80" name="Shape 4480"/>
        <p:cNvGrpSpPr/>
        <p:nvPr/>
      </p:nvGrpSpPr>
      <p:grpSpPr>
        <a:xfrm>
          <a:off x="0" y="0"/>
          <a:ext cx="0" cy="0"/>
          <a:chOff x="0" y="0"/>
          <a:chExt cx="0" cy="0"/>
        </a:xfrm>
      </p:grpSpPr>
      <p:sp>
        <p:nvSpPr>
          <p:cNvPr id="4481" name="Google Shape;4481;p757"/>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2" name="Google Shape;4482;p757"/>
          <p:cNvSpPr txBox="1"/>
          <p:nvPr>
            <p:ph idx="1" type="body"/>
          </p:nvPr>
        </p:nvSpPr>
        <p:spPr>
          <a:xfrm>
            <a:off x="3887788" y="987425"/>
            <a:ext cx="4629150" cy="4873625"/>
          </a:xfrm>
          <a:prstGeom prst="rect">
            <a:avLst/>
          </a:prstGeom>
          <a:noFill/>
          <a:ln>
            <a:noFill/>
          </a:ln>
        </p:spPr>
        <p:txBody>
          <a:bodyPr anchorCtr="0" anchor="t" bIns="0" lIns="0" spcFirstLastPara="1" rIns="0" wrap="square" tIns="0">
            <a:noAutofit/>
          </a:bodyPr>
          <a:lstStyle>
            <a:lvl1pPr indent="-431800" lvl="0" marL="457200" algn="l">
              <a:lnSpc>
                <a:spcPct val="80000"/>
              </a:lnSpc>
              <a:spcBef>
                <a:spcPts val="1300"/>
              </a:spcBef>
              <a:spcAft>
                <a:spcPts val="0"/>
              </a:spcAft>
              <a:buSzPts val="3200"/>
              <a:buChar char="•"/>
              <a:defRPr sz="3200"/>
            </a:lvl1pPr>
            <a:lvl2pPr indent="-388619" lvl="1" marL="914400" algn="l">
              <a:lnSpc>
                <a:spcPct val="80000"/>
              </a:lnSpc>
              <a:spcBef>
                <a:spcPts val="725"/>
              </a:spcBef>
              <a:spcAft>
                <a:spcPts val="0"/>
              </a:spcAft>
              <a:buSzPts val="2520"/>
              <a:buChar char="&gt;"/>
              <a:defRPr sz="2800"/>
            </a:lvl2pPr>
            <a:lvl3pPr indent="-381000" lvl="2" marL="1371600" algn="l">
              <a:lnSpc>
                <a:spcPct val="80000"/>
              </a:lnSpc>
              <a:spcBef>
                <a:spcPts val="863"/>
              </a:spcBef>
              <a:spcAft>
                <a:spcPts val="0"/>
              </a:spcAft>
              <a:buSzPts val="2400"/>
              <a:buChar char="&gt;"/>
              <a:defRPr sz="2400"/>
            </a:lvl3pPr>
            <a:lvl4pPr indent="-323850" lvl="3" marL="1828800" algn="l">
              <a:lnSpc>
                <a:spcPct val="80000"/>
              </a:lnSpc>
              <a:spcBef>
                <a:spcPts val="0"/>
              </a:spcBef>
              <a:spcAft>
                <a:spcPts val="0"/>
              </a:spcAft>
              <a:buSzPts val="1500"/>
              <a:buChar char="−"/>
              <a:defRPr sz="2000"/>
            </a:lvl4pPr>
            <a:lvl5pPr indent="-285750" lvl="4" marL="2286000" algn="l">
              <a:lnSpc>
                <a:spcPct val="80000"/>
              </a:lnSpc>
              <a:spcBef>
                <a:spcPts val="575"/>
              </a:spcBef>
              <a:spcAft>
                <a:spcPts val="0"/>
              </a:spcAft>
              <a:buSzPts val="9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83" name="Google Shape;4483;p757"/>
          <p:cNvSpPr txBox="1"/>
          <p:nvPr>
            <p:ph idx="2"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84" name="Shape 4484"/>
        <p:cNvGrpSpPr/>
        <p:nvPr/>
      </p:nvGrpSpPr>
      <p:grpSpPr>
        <a:xfrm>
          <a:off x="0" y="0"/>
          <a:ext cx="0" cy="0"/>
          <a:chOff x="0" y="0"/>
          <a:chExt cx="0" cy="0"/>
        </a:xfrm>
      </p:grpSpPr>
      <p:sp>
        <p:nvSpPr>
          <p:cNvPr id="4485" name="Google Shape;4485;p758"/>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6" name="Google Shape;4486;p758"/>
          <p:cNvSpPr/>
          <p:nvPr>
            <p:ph idx="2" type="pic"/>
          </p:nvPr>
        </p:nvSpPr>
        <p:spPr>
          <a:xfrm>
            <a:off x="3887788" y="987425"/>
            <a:ext cx="4629150" cy="4873625"/>
          </a:xfrm>
          <a:prstGeom prst="rect">
            <a:avLst/>
          </a:prstGeom>
          <a:noFill/>
          <a:ln>
            <a:noFill/>
          </a:ln>
        </p:spPr>
      </p:sp>
      <p:sp>
        <p:nvSpPr>
          <p:cNvPr id="4487" name="Google Shape;4487;p758"/>
          <p:cNvSpPr txBox="1"/>
          <p:nvPr>
            <p:ph idx="1"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88" name="Shape 4488"/>
        <p:cNvGrpSpPr/>
        <p:nvPr/>
      </p:nvGrpSpPr>
      <p:grpSpPr>
        <a:xfrm>
          <a:off x="0" y="0"/>
          <a:ext cx="0" cy="0"/>
          <a:chOff x="0" y="0"/>
          <a:chExt cx="0" cy="0"/>
        </a:xfrm>
      </p:grpSpPr>
      <p:sp>
        <p:nvSpPr>
          <p:cNvPr id="4489" name="Google Shape;4489;p75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0" name="Google Shape;4490;p759"/>
          <p:cNvSpPr txBox="1"/>
          <p:nvPr>
            <p:ph idx="1" type="body"/>
          </p:nvPr>
        </p:nvSpPr>
        <p:spPr>
          <a:xfrm rot="5400000">
            <a:off x="2154238" y="-192087"/>
            <a:ext cx="4625975" cy="8147050"/>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91" name="Shape 4491"/>
        <p:cNvGrpSpPr/>
        <p:nvPr/>
      </p:nvGrpSpPr>
      <p:grpSpPr>
        <a:xfrm>
          <a:off x="0" y="0"/>
          <a:ext cx="0" cy="0"/>
          <a:chOff x="0" y="0"/>
          <a:chExt cx="0" cy="0"/>
        </a:xfrm>
      </p:grpSpPr>
      <p:sp>
        <p:nvSpPr>
          <p:cNvPr id="4492" name="Google Shape;4492;p760"/>
          <p:cNvSpPr txBox="1"/>
          <p:nvPr>
            <p:ph type="title"/>
          </p:nvPr>
        </p:nvSpPr>
        <p:spPr>
          <a:xfrm rot="5400000">
            <a:off x="4991894" y="2426494"/>
            <a:ext cx="5445125" cy="2090737"/>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3" name="Google Shape;4493;p760"/>
          <p:cNvSpPr txBox="1"/>
          <p:nvPr>
            <p:ph idx="1" type="body"/>
          </p:nvPr>
        </p:nvSpPr>
        <p:spPr>
          <a:xfrm rot="5400000">
            <a:off x="732632" y="410369"/>
            <a:ext cx="5445125" cy="61229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4500" name="Shape 4500"/>
        <p:cNvGrpSpPr/>
        <p:nvPr/>
      </p:nvGrpSpPr>
      <p:grpSpPr>
        <a:xfrm>
          <a:off x="0" y="0"/>
          <a:ext cx="0" cy="0"/>
          <a:chOff x="0" y="0"/>
          <a:chExt cx="0" cy="0"/>
        </a:xfrm>
      </p:grpSpPr>
      <p:sp>
        <p:nvSpPr>
          <p:cNvPr id="4501" name="Google Shape;4501;p762"/>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02" name="Google Shape;4502;p7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3" name="Google Shape;4503;p7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4" name="Google Shape;4504;p7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 name="Shape 54"/>
        <p:cNvGrpSpPr/>
        <p:nvPr/>
      </p:nvGrpSpPr>
      <p:grpSpPr>
        <a:xfrm>
          <a:off x="0" y="0"/>
          <a:ext cx="0" cy="0"/>
          <a:chOff x="0" y="0"/>
          <a:chExt cx="0" cy="0"/>
        </a:xfrm>
      </p:grpSpPr>
      <p:sp>
        <p:nvSpPr>
          <p:cNvPr id="55" name="Google Shape;55;p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0" name="Shape 630"/>
        <p:cNvGrpSpPr/>
        <p:nvPr/>
      </p:nvGrpSpPr>
      <p:grpSpPr>
        <a:xfrm>
          <a:off x="0" y="0"/>
          <a:ext cx="0" cy="0"/>
          <a:chOff x="0" y="0"/>
          <a:chExt cx="0" cy="0"/>
        </a:xfrm>
      </p:grpSpPr>
      <p:sp>
        <p:nvSpPr>
          <p:cNvPr id="631" name="Google Shape;631;p76"/>
          <p:cNvSpPr txBox="1"/>
          <p:nvPr>
            <p:ph type="title"/>
          </p:nvPr>
        </p:nvSpPr>
        <p:spPr>
          <a:xfrm rot="5400000">
            <a:off x="4933951" y="2190750"/>
            <a:ext cx="5105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 name="Google Shape;632;p76"/>
          <p:cNvSpPr txBox="1"/>
          <p:nvPr>
            <p:ph idx="1" type="body"/>
          </p:nvPr>
        </p:nvSpPr>
        <p:spPr>
          <a:xfrm rot="5400000">
            <a:off x="980017" y="315383"/>
            <a:ext cx="5105400" cy="5693834"/>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505" name="Shape 4505"/>
        <p:cNvGrpSpPr/>
        <p:nvPr/>
      </p:nvGrpSpPr>
      <p:grpSpPr>
        <a:xfrm>
          <a:off x="0" y="0"/>
          <a:ext cx="0" cy="0"/>
          <a:chOff x="0" y="0"/>
          <a:chExt cx="0" cy="0"/>
        </a:xfrm>
      </p:grpSpPr>
      <p:sp>
        <p:nvSpPr>
          <p:cNvPr id="4506" name="Google Shape;4506;p7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07" name="Google Shape;4507;p7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508" name="Google Shape;4508;p7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9" name="Google Shape;4509;p7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0" name="Google Shape;4510;p7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511" name="Shape 4511"/>
        <p:cNvGrpSpPr/>
        <p:nvPr/>
      </p:nvGrpSpPr>
      <p:grpSpPr>
        <a:xfrm>
          <a:off x="0" y="0"/>
          <a:ext cx="0" cy="0"/>
          <a:chOff x="0" y="0"/>
          <a:chExt cx="0" cy="0"/>
        </a:xfrm>
      </p:grpSpPr>
      <p:sp>
        <p:nvSpPr>
          <p:cNvPr id="4512" name="Google Shape;4512;p7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3" name="Google Shape;4513;p7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14" name="Google Shape;4514;p7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5" name="Google Shape;4515;p7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6" name="Google Shape;4516;p7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17" name="Shape 4517"/>
        <p:cNvGrpSpPr/>
        <p:nvPr/>
      </p:nvGrpSpPr>
      <p:grpSpPr>
        <a:xfrm>
          <a:off x="0" y="0"/>
          <a:ext cx="0" cy="0"/>
          <a:chOff x="0" y="0"/>
          <a:chExt cx="0" cy="0"/>
        </a:xfrm>
      </p:grpSpPr>
      <p:sp>
        <p:nvSpPr>
          <p:cNvPr id="4518" name="Google Shape;4518;p7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9" name="Google Shape;4519;p7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20" name="Google Shape;4520;p7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1" name="Google Shape;4521;p7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2" name="Google Shape;4522;p7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523" name="Shape 4523"/>
        <p:cNvGrpSpPr/>
        <p:nvPr/>
      </p:nvGrpSpPr>
      <p:grpSpPr>
        <a:xfrm>
          <a:off x="0" y="0"/>
          <a:ext cx="0" cy="0"/>
          <a:chOff x="0" y="0"/>
          <a:chExt cx="0" cy="0"/>
        </a:xfrm>
      </p:grpSpPr>
      <p:sp>
        <p:nvSpPr>
          <p:cNvPr id="4524" name="Google Shape;4524;p7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5" name="Google Shape;4525;p7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6" name="Google Shape;4526;p7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7" name="Google Shape;4527;p7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8" name="Google Shape;4528;p7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9" name="Google Shape;4529;p7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30" name="Shape 4530"/>
        <p:cNvGrpSpPr/>
        <p:nvPr/>
      </p:nvGrpSpPr>
      <p:grpSpPr>
        <a:xfrm>
          <a:off x="0" y="0"/>
          <a:ext cx="0" cy="0"/>
          <a:chOff x="0" y="0"/>
          <a:chExt cx="0" cy="0"/>
        </a:xfrm>
      </p:grpSpPr>
      <p:sp>
        <p:nvSpPr>
          <p:cNvPr id="4531" name="Google Shape;4531;p7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32" name="Google Shape;4532;p7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3" name="Google Shape;4533;p7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4" name="Google Shape;4534;p7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5" name="Google Shape;4535;p7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6" name="Google Shape;4536;p7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7" name="Google Shape;4537;p7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8" name="Google Shape;4538;p7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539" name="Shape 4539"/>
        <p:cNvGrpSpPr/>
        <p:nvPr/>
      </p:nvGrpSpPr>
      <p:grpSpPr>
        <a:xfrm>
          <a:off x="0" y="0"/>
          <a:ext cx="0" cy="0"/>
          <a:chOff x="0" y="0"/>
          <a:chExt cx="0" cy="0"/>
        </a:xfrm>
      </p:grpSpPr>
      <p:sp>
        <p:nvSpPr>
          <p:cNvPr id="4540" name="Google Shape;4540;p7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41" name="Google Shape;4541;p7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2" name="Google Shape;4542;p7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3" name="Google Shape;4543;p7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544" name="Shape 4544"/>
        <p:cNvGrpSpPr/>
        <p:nvPr/>
      </p:nvGrpSpPr>
      <p:grpSpPr>
        <a:xfrm>
          <a:off x="0" y="0"/>
          <a:ext cx="0" cy="0"/>
          <a:chOff x="0" y="0"/>
          <a:chExt cx="0" cy="0"/>
        </a:xfrm>
      </p:grpSpPr>
      <p:sp>
        <p:nvSpPr>
          <p:cNvPr id="4545" name="Google Shape;4545;p7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6" name="Google Shape;4546;p7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7" name="Google Shape;4547;p7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548" name="Shape 4548"/>
        <p:cNvGrpSpPr/>
        <p:nvPr/>
      </p:nvGrpSpPr>
      <p:grpSpPr>
        <a:xfrm>
          <a:off x="0" y="0"/>
          <a:ext cx="0" cy="0"/>
          <a:chOff x="0" y="0"/>
          <a:chExt cx="0" cy="0"/>
        </a:xfrm>
      </p:grpSpPr>
      <p:sp>
        <p:nvSpPr>
          <p:cNvPr id="4549" name="Google Shape;4549;p7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0" name="Google Shape;4550;p7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551" name="Google Shape;4551;p7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2" name="Google Shape;4552;p7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3" name="Google Shape;4553;p7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4" name="Google Shape;4554;p7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555" name="Shape 4555"/>
        <p:cNvGrpSpPr/>
        <p:nvPr/>
      </p:nvGrpSpPr>
      <p:grpSpPr>
        <a:xfrm>
          <a:off x="0" y="0"/>
          <a:ext cx="0" cy="0"/>
          <a:chOff x="0" y="0"/>
          <a:chExt cx="0" cy="0"/>
        </a:xfrm>
      </p:grpSpPr>
      <p:sp>
        <p:nvSpPr>
          <p:cNvPr id="4556" name="Google Shape;4556;p7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7" name="Google Shape;4557;p771"/>
          <p:cNvSpPr/>
          <p:nvPr>
            <p:ph idx="2" type="pic"/>
          </p:nvPr>
        </p:nvSpPr>
        <p:spPr>
          <a:xfrm>
            <a:off x="3887788" y="987425"/>
            <a:ext cx="4629150" cy="4873625"/>
          </a:xfrm>
          <a:prstGeom prst="rect">
            <a:avLst/>
          </a:prstGeom>
          <a:noFill/>
          <a:ln>
            <a:noFill/>
          </a:ln>
        </p:spPr>
      </p:sp>
      <p:sp>
        <p:nvSpPr>
          <p:cNvPr id="4558" name="Google Shape;4558;p7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9" name="Google Shape;4559;p7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0" name="Google Shape;4560;p7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1" name="Google Shape;4561;p7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562" name="Shape 4562"/>
        <p:cNvGrpSpPr/>
        <p:nvPr/>
      </p:nvGrpSpPr>
      <p:grpSpPr>
        <a:xfrm>
          <a:off x="0" y="0"/>
          <a:ext cx="0" cy="0"/>
          <a:chOff x="0" y="0"/>
          <a:chExt cx="0" cy="0"/>
        </a:xfrm>
      </p:grpSpPr>
      <p:sp>
        <p:nvSpPr>
          <p:cNvPr id="4563" name="Google Shape;4563;p7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64" name="Google Shape;4564;p7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65" name="Google Shape;4565;p7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6" name="Google Shape;4566;p7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7" name="Google Shape;4567;p7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9" name="Shape 639"/>
        <p:cNvGrpSpPr/>
        <p:nvPr/>
      </p:nvGrpSpPr>
      <p:grpSpPr>
        <a:xfrm>
          <a:off x="0" y="0"/>
          <a:ext cx="0" cy="0"/>
          <a:chOff x="0" y="0"/>
          <a:chExt cx="0" cy="0"/>
        </a:xfrm>
      </p:grpSpPr>
      <p:sp>
        <p:nvSpPr>
          <p:cNvPr id="640" name="Google Shape;640;p78"/>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1" name="Google Shape;641;p78"/>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568" name="Shape 4568"/>
        <p:cNvGrpSpPr/>
        <p:nvPr/>
      </p:nvGrpSpPr>
      <p:grpSpPr>
        <a:xfrm>
          <a:off x="0" y="0"/>
          <a:ext cx="0" cy="0"/>
          <a:chOff x="0" y="0"/>
          <a:chExt cx="0" cy="0"/>
        </a:xfrm>
      </p:grpSpPr>
      <p:sp>
        <p:nvSpPr>
          <p:cNvPr id="4569" name="Google Shape;4569;p7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0" name="Google Shape;4570;p7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1" name="Google Shape;4571;p7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2" name="Google Shape;4572;p7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3" name="Google Shape;4573;p7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74" name="Shape 4574"/>
        <p:cNvGrpSpPr/>
        <p:nvPr/>
      </p:nvGrpSpPr>
      <p:grpSpPr>
        <a:xfrm>
          <a:off x="0" y="0"/>
          <a:ext cx="0" cy="0"/>
          <a:chOff x="0" y="0"/>
          <a:chExt cx="0" cy="0"/>
        </a:xfrm>
      </p:grpSpPr>
      <p:sp>
        <p:nvSpPr>
          <p:cNvPr id="4575" name="Google Shape;4575;p77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6" name="Google Shape;4576;p77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7" name="Google Shape;4577;p77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8" name="Google Shape;4578;p7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9" name="Google Shape;4579;p7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80" name="Google Shape;4580;p7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94" name="Shape 4594"/>
        <p:cNvGrpSpPr/>
        <p:nvPr/>
      </p:nvGrpSpPr>
      <p:grpSpPr>
        <a:xfrm>
          <a:off x="0" y="0"/>
          <a:ext cx="0" cy="0"/>
          <a:chOff x="0" y="0"/>
          <a:chExt cx="0" cy="0"/>
        </a:xfrm>
      </p:grpSpPr>
      <p:sp>
        <p:nvSpPr>
          <p:cNvPr id="4595" name="Google Shape;4595;p77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596" name="Google Shape;4596;p776"/>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7" name="Google Shape;4597;p776"/>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8" name="Google Shape;4598;p77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99" name="Google Shape;4599;p77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00" name="Google Shape;4600;p77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601" name="Shape 4601"/>
        <p:cNvGrpSpPr/>
        <p:nvPr/>
      </p:nvGrpSpPr>
      <p:grpSpPr>
        <a:xfrm>
          <a:off x="0" y="0"/>
          <a:ext cx="0" cy="0"/>
          <a:chOff x="0" y="0"/>
          <a:chExt cx="0" cy="0"/>
        </a:xfrm>
      </p:grpSpPr>
      <p:grpSp>
        <p:nvGrpSpPr>
          <p:cNvPr id="4602" name="Google Shape;4602;p777"/>
          <p:cNvGrpSpPr/>
          <p:nvPr/>
        </p:nvGrpSpPr>
        <p:grpSpPr>
          <a:xfrm>
            <a:off x="0" y="0"/>
            <a:ext cx="5867400" cy="6858000"/>
            <a:chOff x="0" y="0"/>
            <a:chExt cx="3696" cy="4320"/>
          </a:xfrm>
        </p:grpSpPr>
        <p:sp>
          <p:nvSpPr>
            <p:cNvPr id="4603" name="Google Shape;4603;p777"/>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4604" name="Google Shape;4604;p777"/>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4605" name="Google Shape;4605;p777"/>
          <p:cNvGrpSpPr/>
          <p:nvPr/>
        </p:nvGrpSpPr>
        <p:grpSpPr>
          <a:xfrm>
            <a:off x="3632200" y="4889500"/>
            <a:ext cx="4876800" cy="319088"/>
            <a:chOff x="2288" y="3080"/>
            <a:chExt cx="3072" cy="201"/>
          </a:xfrm>
        </p:grpSpPr>
        <p:sp>
          <p:nvSpPr>
            <p:cNvPr id="4606" name="Google Shape;4606;p777"/>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607" name="Google Shape;4607;p777"/>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4608" name="Google Shape;4608;p777"/>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609" name="Google Shape;4609;p77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0" name="Google Shape;4610;p77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1" name="Google Shape;4611;p777"/>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4612" name="Google Shape;4612;p777"/>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7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13" name="Shape 4613"/>
        <p:cNvGrpSpPr/>
        <p:nvPr/>
      </p:nvGrpSpPr>
      <p:grpSpPr>
        <a:xfrm>
          <a:off x="0" y="0"/>
          <a:ext cx="0" cy="0"/>
          <a:chOff x="0" y="0"/>
          <a:chExt cx="0" cy="0"/>
        </a:xfrm>
      </p:grpSpPr>
      <p:sp>
        <p:nvSpPr>
          <p:cNvPr id="4614" name="Google Shape;4614;p778"/>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15" name="Google Shape;4615;p778"/>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16" name="Google Shape;4616;p77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7" name="Google Shape;4617;p77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8" name="Google Shape;4618;p778"/>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19" name="Shape 4619"/>
        <p:cNvGrpSpPr/>
        <p:nvPr/>
      </p:nvGrpSpPr>
      <p:grpSpPr>
        <a:xfrm>
          <a:off x="0" y="0"/>
          <a:ext cx="0" cy="0"/>
          <a:chOff x="0" y="0"/>
          <a:chExt cx="0" cy="0"/>
        </a:xfrm>
      </p:grpSpPr>
      <p:sp>
        <p:nvSpPr>
          <p:cNvPr id="4620" name="Google Shape;4620;p77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1" name="Google Shape;4621;p7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622" name="Google Shape;4622;p77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3" name="Google Shape;4623;p77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4" name="Google Shape;4624;p77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25" name="Shape 4625"/>
        <p:cNvGrpSpPr/>
        <p:nvPr/>
      </p:nvGrpSpPr>
      <p:grpSpPr>
        <a:xfrm>
          <a:off x="0" y="0"/>
          <a:ext cx="0" cy="0"/>
          <a:chOff x="0" y="0"/>
          <a:chExt cx="0" cy="0"/>
        </a:xfrm>
      </p:grpSpPr>
      <p:sp>
        <p:nvSpPr>
          <p:cNvPr id="4626" name="Google Shape;4626;p78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7" name="Google Shape;4627;p78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8" name="Google Shape;4628;p78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9" name="Google Shape;4629;p78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0" name="Google Shape;4630;p78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1" name="Google Shape;4631;p78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632" name="Shape 4632"/>
        <p:cNvGrpSpPr/>
        <p:nvPr/>
      </p:nvGrpSpPr>
      <p:grpSpPr>
        <a:xfrm>
          <a:off x="0" y="0"/>
          <a:ext cx="0" cy="0"/>
          <a:chOff x="0" y="0"/>
          <a:chExt cx="0" cy="0"/>
        </a:xfrm>
      </p:grpSpPr>
      <p:sp>
        <p:nvSpPr>
          <p:cNvPr id="4633" name="Google Shape;4633;p78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34" name="Google Shape;4634;p7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5" name="Google Shape;4635;p7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6" name="Google Shape;4636;p7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7" name="Google Shape;4637;p7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8" name="Google Shape;4638;p78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9" name="Google Shape;4639;p78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0" name="Google Shape;4640;p78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41" name="Shape 4641"/>
        <p:cNvGrpSpPr/>
        <p:nvPr/>
      </p:nvGrpSpPr>
      <p:grpSpPr>
        <a:xfrm>
          <a:off x="0" y="0"/>
          <a:ext cx="0" cy="0"/>
          <a:chOff x="0" y="0"/>
          <a:chExt cx="0" cy="0"/>
        </a:xfrm>
      </p:grpSpPr>
      <p:sp>
        <p:nvSpPr>
          <p:cNvPr id="4642" name="Google Shape;4642;p78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43" name="Google Shape;4643;p78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4" name="Google Shape;4644;p78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5" name="Google Shape;4645;p78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646" name="Shape 4646"/>
        <p:cNvGrpSpPr/>
        <p:nvPr/>
      </p:nvGrpSpPr>
      <p:grpSpPr>
        <a:xfrm>
          <a:off x="0" y="0"/>
          <a:ext cx="0" cy="0"/>
          <a:chOff x="0" y="0"/>
          <a:chExt cx="0" cy="0"/>
        </a:xfrm>
      </p:grpSpPr>
      <p:sp>
        <p:nvSpPr>
          <p:cNvPr id="4647" name="Google Shape;4647;p78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8" name="Google Shape;4648;p78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9" name="Google Shape;4649;p78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42" name="Shape 642"/>
        <p:cNvGrpSpPr/>
        <p:nvPr/>
      </p:nvGrpSpPr>
      <p:grpSpPr>
        <a:xfrm>
          <a:off x="0" y="0"/>
          <a:ext cx="0" cy="0"/>
          <a:chOff x="0" y="0"/>
          <a:chExt cx="0" cy="0"/>
        </a:xfrm>
      </p:grpSpPr>
      <p:sp>
        <p:nvSpPr>
          <p:cNvPr id="643" name="Google Shape;643;p7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4" name="Google Shape;644;p7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650" name="Shape 4650"/>
        <p:cNvGrpSpPr/>
        <p:nvPr/>
      </p:nvGrpSpPr>
      <p:grpSpPr>
        <a:xfrm>
          <a:off x="0" y="0"/>
          <a:ext cx="0" cy="0"/>
          <a:chOff x="0" y="0"/>
          <a:chExt cx="0" cy="0"/>
        </a:xfrm>
      </p:grpSpPr>
      <p:sp>
        <p:nvSpPr>
          <p:cNvPr id="4651" name="Google Shape;4651;p78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2" name="Google Shape;4652;p7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653" name="Google Shape;4653;p7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54" name="Google Shape;4654;p78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5" name="Google Shape;4655;p78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6" name="Google Shape;4656;p78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657" name="Shape 4657"/>
        <p:cNvGrpSpPr/>
        <p:nvPr/>
      </p:nvGrpSpPr>
      <p:grpSpPr>
        <a:xfrm>
          <a:off x="0" y="0"/>
          <a:ext cx="0" cy="0"/>
          <a:chOff x="0" y="0"/>
          <a:chExt cx="0" cy="0"/>
        </a:xfrm>
      </p:grpSpPr>
      <p:sp>
        <p:nvSpPr>
          <p:cNvPr id="4658" name="Google Shape;4658;p78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9" name="Google Shape;4659;p785"/>
          <p:cNvSpPr/>
          <p:nvPr>
            <p:ph idx="2" type="pic"/>
          </p:nvPr>
        </p:nvSpPr>
        <p:spPr>
          <a:xfrm>
            <a:off x="3887788" y="987425"/>
            <a:ext cx="4629150" cy="4873625"/>
          </a:xfrm>
          <a:prstGeom prst="rect">
            <a:avLst/>
          </a:prstGeom>
          <a:noFill/>
          <a:ln>
            <a:noFill/>
          </a:ln>
        </p:spPr>
      </p:sp>
      <p:sp>
        <p:nvSpPr>
          <p:cNvPr id="4660" name="Google Shape;4660;p7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61" name="Google Shape;4661;p78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2" name="Google Shape;4662;p78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3" name="Google Shape;4663;p78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664" name="Shape 4664"/>
        <p:cNvGrpSpPr/>
        <p:nvPr/>
      </p:nvGrpSpPr>
      <p:grpSpPr>
        <a:xfrm>
          <a:off x="0" y="0"/>
          <a:ext cx="0" cy="0"/>
          <a:chOff x="0" y="0"/>
          <a:chExt cx="0" cy="0"/>
        </a:xfrm>
      </p:grpSpPr>
      <p:sp>
        <p:nvSpPr>
          <p:cNvPr id="4665" name="Google Shape;4665;p78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66" name="Google Shape;4666;p78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67" name="Google Shape;4667;p78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8" name="Google Shape;4668;p78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9" name="Google Shape;4669;p78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670" name="Shape 4670"/>
        <p:cNvGrpSpPr/>
        <p:nvPr/>
      </p:nvGrpSpPr>
      <p:grpSpPr>
        <a:xfrm>
          <a:off x="0" y="0"/>
          <a:ext cx="0" cy="0"/>
          <a:chOff x="0" y="0"/>
          <a:chExt cx="0" cy="0"/>
        </a:xfrm>
      </p:grpSpPr>
      <p:sp>
        <p:nvSpPr>
          <p:cNvPr id="4671" name="Google Shape;4671;p78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4672" name="Google Shape;4672;p78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4673" name="Google Shape;4673;p78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74" name="Google Shape;4674;p78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5" name="Google Shape;4675;p78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6" name="Google Shape;4676;p78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89" name="Shape 4689"/>
        <p:cNvGrpSpPr/>
        <p:nvPr/>
      </p:nvGrpSpPr>
      <p:grpSpPr>
        <a:xfrm>
          <a:off x="0" y="0"/>
          <a:ext cx="0" cy="0"/>
          <a:chOff x="0" y="0"/>
          <a:chExt cx="0" cy="0"/>
        </a:xfrm>
      </p:grpSpPr>
      <p:sp>
        <p:nvSpPr>
          <p:cNvPr id="4690" name="Google Shape;4690;p789"/>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1" name="Google Shape;4691;p789"/>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692" name="Shape 4692"/>
        <p:cNvGrpSpPr/>
        <p:nvPr/>
      </p:nvGrpSpPr>
      <p:grpSpPr>
        <a:xfrm>
          <a:off x="0" y="0"/>
          <a:ext cx="0" cy="0"/>
          <a:chOff x="0" y="0"/>
          <a:chExt cx="0" cy="0"/>
        </a:xfrm>
      </p:grpSpPr>
      <p:sp>
        <p:nvSpPr>
          <p:cNvPr id="4693" name="Google Shape;4693;p79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4" name="Google Shape;4694;p79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1800"/>
              <a:buNone/>
              <a:defRPr sz="2400"/>
            </a:lvl1pPr>
            <a:lvl2pPr lvl="1" algn="ctr">
              <a:spcBef>
                <a:spcPts val="400"/>
              </a:spcBef>
              <a:spcAft>
                <a:spcPts val="0"/>
              </a:spcAft>
              <a:buSzPts val="2000"/>
              <a:buFont typeface="Times New Roman"/>
              <a:buNone/>
              <a:defRPr sz="2000"/>
            </a:lvl2pPr>
            <a:lvl3pPr lvl="2" algn="ctr">
              <a:spcBef>
                <a:spcPts val="360"/>
              </a:spcBef>
              <a:spcAft>
                <a:spcPts val="0"/>
              </a:spcAft>
              <a:buSzPts val="1170"/>
              <a:buNone/>
              <a:defRPr sz="1800"/>
            </a:lvl3pPr>
            <a:lvl4pPr lvl="3" algn="ctr">
              <a:spcBef>
                <a:spcPts val="320"/>
              </a:spcBef>
              <a:spcAft>
                <a:spcPts val="0"/>
              </a:spcAft>
              <a:buSzPts val="1600"/>
              <a:buFont typeface="Times New Roman"/>
              <a:buNone/>
              <a:defRPr sz="1600"/>
            </a:lvl4pPr>
            <a:lvl5pPr lvl="4" algn="ctr">
              <a:spcBef>
                <a:spcPts val="320"/>
              </a:spcBef>
              <a:spcAft>
                <a:spcPts val="0"/>
              </a:spcAft>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95" name="Shape 4695"/>
        <p:cNvGrpSpPr/>
        <p:nvPr/>
      </p:nvGrpSpPr>
      <p:grpSpPr>
        <a:xfrm>
          <a:off x="0" y="0"/>
          <a:ext cx="0" cy="0"/>
          <a:chOff x="0" y="0"/>
          <a:chExt cx="0" cy="0"/>
        </a:xfrm>
      </p:grpSpPr>
      <p:sp>
        <p:nvSpPr>
          <p:cNvPr id="4696" name="Google Shape;4696;p791"/>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7" name="Google Shape;4697;p791"/>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2000"/>
              <a:buFont typeface="Times New Roman"/>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Times New Roman"/>
              <a:buNone/>
              <a:defRPr sz="1600"/>
            </a:lvl4pPr>
            <a:lvl5pPr indent="-228600" lvl="4" marL="2286000" algn="l">
              <a:spcBef>
                <a:spcPts val="320"/>
              </a:spcBef>
              <a:spcAft>
                <a:spcPts val="0"/>
              </a:spcAft>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98" name="Shape 4698"/>
        <p:cNvGrpSpPr/>
        <p:nvPr/>
      </p:nvGrpSpPr>
      <p:grpSpPr>
        <a:xfrm>
          <a:off x="0" y="0"/>
          <a:ext cx="0" cy="0"/>
          <a:chOff x="0" y="0"/>
          <a:chExt cx="0" cy="0"/>
        </a:xfrm>
      </p:grpSpPr>
      <p:sp>
        <p:nvSpPr>
          <p:cNvPr id="4699" name="Google Shape;4699;p792"/>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0" name="Google Shape;4700;p792"/>
          <p:cNvSpPr txBox="1"/>
          <p:nvPr>
            <p:ph idx="1" type="body"/>
          </p:nvPr>
        </p:nvSpPr>
        <p:spPr>
          <a:xfrm>
            <a:off x="6858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1" name="Google Shape;4701;p792"/>
          <p:cNvSpPr txBox="1"/>
          <p:nvPr>
            <p:ph idx="2" type="body"/>
          </p:nvPr>
        </p:nvSpPr>
        <p:spPr>
          <a:xfrm>
            <a:off x="46482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02" name="Shape 4702"/>
        <p:cNvGrpSpPr/>
        <p:nvPr/>
      </p:nvGrpSpPr>
      <p:grpSpPr>
        <a:xfrm>
          <a:off x="0" y="0"/>
          <a:ext cx="0" cy="0"/>
          <a:chOff x="0" y="0"/>
          <a:chExt cx="0" cy="0"/>
        </a:xfrm>
      </p:grpSpPr>
      <p:sp>
        <p:nvSpPr>
          <p:cNvPr id="4703" name="Google Shape;4703;p793"/>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4" name="Google Shape;4704;p793"/>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5" name="Google Shape;4705;p793"/>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6" name="Google Shape;4706;p793"/>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7" name="Google Shape;4707;p793"/>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708" name="Shape 4708"/>
        <p:cNvGrpSpPr/>
        <p:nvPr/>
      </p:nvGrpSpPr>
      <p:grpSpPr>
        <a:xfrm>
          <a:off x="0" y="0"/>
          <a:ext cx="0" cy="0"/>
          <a:chOff x="0" y="0"/>
          <a:chExt cx="0" cy="0"/>
        </a:xfrm>
      </p:grpSpPr>
      <p:sp>
        <p:nvSpPr>
          <p:cNvPr id="4709" name="Google Shape;4709;p794"/>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5" name="Shape 645"/>
        <p:cNvGrpSpPr/>
        <p:nvPr/>
      </p:nvGrpSpPr>
      <p:grpSpPr>
        <a:xfrm>
          <a:off x="0" y="0"/>
          <a:ext cx="0" cy="0"/>
          <a:chOff x="0" y="0"/>
          <a:chExt cx="0" cy="0"/>
        </a:xfrm>
      </p:grpSpPr>
      <p:sp>
        <p:nvSpPr>
          <p:cNvPr id="646" name="Google Shape;646;p8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7" name="Google Shape;647;p8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10" name="Shape 4710"/>
        <p:cNvGrpSpPr/>
        <p:nvPr/>
      </p:nvGrpSpPr>
      <p:grpSpPr>
        <a:xfrm>
          <a:off x="0" y="0"/>
          <a:ext cx="0" cy="0"/>
          <a:chOff x="0" y="0"/>
          <a:chExt cx="0" cy="0"/>
        </a:xfrm>
      </p:grpSpPr>
    </p:spTree>
  </p:cSld>
  <p:clrMapOvr>
    <a:masterClrMapping/>
  </p:clrMapOvr>
</p:sldLayout>
</file>

<file path=ppt/slideLayouts/slideLayout7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11" name="Shape 4711"/>
        <p:cNvGrpSpPr/>
        <p:nvPr/>
      </p:nvGrpSpPr>
      <p:grpSpPr>
        <a:xfrm>
          <a:off x="0" y="0"/>
          <a:ext cx="0" cy="0"/>
          <a:chOff x="0" y="0"/>
          <a:chExt cx="0" cy="0"/>
        </a:xfrm>
      </p:grpSpPr>
      <p:sp>
        <p:nvSpPr>
          <p:cNvPr id="4712" name="Google Shape;4712;p79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3" name="Google Shape;4713;p796"/>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381000" lvl="0" marL="457200" algn="l">
              <a:spcBef>
                <a:spcPts val="640"/>
              </a:spcBef>
              <a:spcAft>
                <a:spcPts val="0"/>
              </a:spcAft>
              <a:buSzPts val="2400"/>
              <a:buChar char="●"/>
              <a:defRPr sz="3200"/>
            </a:lvl1pPr>
            <a:lvl2pPr indent="-406400" lvl="1" marL="914400" algn="l">
              <a:spcBef>
                <a:spcPts val="560"/>
              </a:spcBef>
              <a:spcAft>
                <a:spcPts val="0"/>
              </a:spcAft>
              <a:buSzPts val="2800"/>
              <a:buFont typeface="Times New Roman"/>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Times New Roman"/>
              <a:buChar char="–"/>
              <a:defRPr sz="2000"/>
            </a:lvl4pPr>
            <a:lvl5pPr indent="-355600" lvl="4" marL="2286000" algn="l">
              <a:spcBef>
                <a:spcPts val="400"/>
              </a:spcBef>
              <a:spcAft>
                <a:spcPts val="0"/>
              </a:spcAft>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14" name="Google Shape;4714;p796"/>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715" name="Shape 4715"/>
        <p:cNvGrpSpPr/>
        <p:nvPr/>
      </p:nvGrpSpPr>
      <p:grpSpPr>
        <a:xfrm>
          <a:off x="0" y="0"/>
          <a:ext cx="0" cy="0"/>
          <a:chOff x="0" y="0"/>
          <a:chExt cx="0" cy="0"/>
        </a:xfrm>
      </p:grpSpPr>
      <p:sp>
        <p:nvSpPr>
          <p:cNvPr id="4716" name="Google Shape;4716;p797"/>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7" name="Google Shape;4717;p797"/>
          <p:cNvSpPr/>
          <p:nvPr>
            <p:ph idx="2" type="pic"/>
          </p:nvPr>
        </p:nvSpPr>
        <p:spPr>
          <a:xfrm>
            <a:off x="3887788" y="987425"/>
            <a:ext cx="4629150" cy="4873625"/>
          </a:xfrm>
          <a:prstGeom prst="rect">
            <a:avLst/>
          </a:prstGeom>
          <a:noFill/>
          <a:ln>
            <a:noFill/>
          </a:ln>
        </p:spPr>
      </p:sp>
      <p:sp>
        <p:nvSpPr>
          <p:cNvPr id="4718" name="Google Shape;4718;p797"/>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719" name="Shape 4719"/>
        <p:cNvGrpSpPr/>
        <p:nvPr/>
      </p:nvGrpSpPr>
      <p:grpSpPr>
        <a:xfrm>
          <a:off x="0" y="0"/>
          <a:ext cx="0" cy="0"/>
          <a:chOff x="0" y="0"/>
          <a:chExt cx="0" cy="0"/>
        </a:xfrm>
      </p:grpSpPr>
      <p:sp>
        <p:nvSpPr>
          <p:cNvPr id="4720" name="Google Shape;4720;p79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1" name="Google Shape;4721;p798"/>
          <p:cNvSpPr txBox="1"/>
          <p:nvPr>
            <p:ph idx="1" type="body"/>
          </p:nvPr>
        </p:nvSpPr>
        <p:spPr>
          <a:xfrm rot="5400000">
            <a:off x="2514600" y="15240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722" name="Shape 4722"/>
        <p:cNvGrpSpPr/>
        <p:nvPr/>
      </p:nvGrpSpPr>
      <p:grpSpPr>
        <a:xfrm>
          <a:off x="0" y="0"/>
          <a:ext cx="0" cy="0"/>
          <a:chOff x="0" y="0"/>
          <a:chExt cx="0" cy="0"/>
        </a:xfrm>
      </p:grpSpPr>
      <p:sp>
        <p:nvSpPr>
          <p:cNvPr id="4723" name="Google Shape;4723;p799"/>
          <p:cNvSpPr txBox="1"/>
          <p:nvPr>
            <p:ph type="title"/>
          </p:nvPr>
        </p:nvSpPr>
        <p:spPr>
          <a:xfrm rot="5400000">
            <a:off x="4743450" y="2381250"/>
            <a:ext cx="54864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4" name="Google Shape;4724;p799"/>
          <p:cNvSpPr txBox="1"/>
          <p:nvPr>
            <p:ph idx="1" type="body"/>
          </p:nvPr>
        </p:nvSpPr>
        <p:spPr>
          <a:xfrm rot="5400000">
            <a:off x="781050" y="514350"/>
            <a:ext cx="5486400" cy="56769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752" name="Shape 4752"/>
        <p:cNvGrpSpPr/>
        <p:nvPr/>
      </p:nvGrpSpPr>
      <p:grpSpPr>
        <a:xfrm>
          <a:off x="0" y="0"/>
          <a:ext cx="0" cy="0"/>
          <a:chOff x="0" y="0"/>
          <a:chExt cx="0" cy="0"/>
        </a:xfrm>
      </p:grpSpPr>
      <p:sp>
        <p:nvSpPr>
          <p:cNvPr id="4753" name="Google Shape;4753;p801"/>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54" name="Google Shape;4754;p801"/>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55" name="Google Shape;4755;p80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6" name="Google Shape;4756;p80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7" name="Google Shape;4757;p80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758" name="Shape 4758"/>
        <p:cNvGrpSpPr/>
        <p:nvPr/>
      </p:nvGrpSpPr>
      <p:grpSpPr>
        <a:xfrm>
          <a:off x="0" y="0"/>
          <a:ext cx="0" cy="0"/>
          <a:chOff x="0" y="0"/>
          <a:chExt cx="0" cy="0"/>
        </a:xfrm>
      </p:grpSpPr>
      <p:grpSp>
        <p:nvGrpSpPr>
          <p:cNvPr id="4759" name="Google Shape;4759;p802"/>
          <p:cNvGrpSpPr/>
          <p:nvPr/>
        </p:nvGrpSpPr>
        <p:grpSpPr>
          <a:xfrm>
            <a:off x="204788" y="0"/>
            <a:ext cx="8782050" cy="6753225"/>
            <a:chOff x="129" y="0"/>
            <a:chExt cx="5532" cy="4254"/>
          </a:xfrm>
        </p:grpSpPr>
        <p:sp>
          <p:nvSpPr>
            <p:cNvPr id="4760" name="Google Shape;4760;p802"/>
            <p:cNvSpPr/>
            <p:nvPr/>
          </p:nvSpPr>
          <p:spPr>
            <a:xfrm>
              <a:off x="129" y="411"/>
              <a:ext cx="5532" cy="3843"/>
            </a:xfrm>
            <a:custGeom>
              <a:rect b="b" l="l" r="r" t="t"/>
              <a:pathLst>
                <a:path extrusionOk="0" h="3843" w="5532">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61" name="Google Shape;4761;p802"/>
            <p:cNvGrpSpPr/>
            <p:nvPr/>
          </p:nvGrpSpPr>
          <p:grpSpPr>
            <a:xfrm>
              <a:off x="2079" y="0"/>
              <a:ext cx="1640" cy="623"/>
              <a:chOff x="2079" y="0"/>
              <a:chExt cx="1640" cy="623"/>
            </a:xfrm>
          </p:grpSpPr>
          <p:sp>
            <p:nvSpPr>
              <p:cNvPr id="4762" name="Google Shape;4762;p802"/>
              <p:cNvSpPr/>
              <p:nvPr/>
            </p:nvSpPr>
            <p:spPr>
              <a:xfrm>
                <a:off x="2079" y="344"/>
                <a:ext cx="1640" cy="72"/>
              </a:xfrm>
              <a:prstGeom prst="rect">
                <a:avLst/>
              </a:prstGeom>
              <a:gradFill>
                <a:gsLst>
                  <a:gs pos="0">
                    <a:srgbClr val="FFFFFF"/>
                  </a:gs>
                  <a:gs pos="50000">
                    <a:srgbClr val="5F5F5F"/>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3" name="Google Shape;4763;p802"/>
              <p:cNvSpPr/>
              <p:nvPr/>
            </p:nvSpPr>
            <p:spPr>
              <a:xfrm>
                <a:off x="2383"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4" name="Google Shape;4764;p802"/>
              <p:cNvSpPr/>
              <p:nvPr/>
            </p:nvSpPr>
            <p:spPr>
              <a:xfrm>
                <a:off x="3134" y="320"/>
                <a:ext cx="232" cy="32"/>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5" name="Google Shape;4765;p802"/>
              <p:cNvSpPr/>
              <p:nvPr/>
            </p:nvSpPr>
            <p:spPr>
              <a:xfrm>
                <a:off x="2693" y="0"/>
                <a:ext cx="379" cy="370"/>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6" name="Google Shape;4766;p802"/>
              <p:cNvSpPr/>
              <p:nvPr/>
            </p:nvSpPr>
            <p:spPr>
              <a:xfrm>
                <a:off x="2711"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7" name="Google Shape;4767;p802"/>
              <p:cNvSpPr/>
              <p:nvPr/>
            </p:nvSpPr>
            <p:spPr>
              <a:xfrm>
                <a:off x="2737"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8" name="Google Shape;4768;p802"/>
              <p:cNvSpPr/>
              <p:nvPr/>
            </p:nvSpPr>
            <p:spPr>
              <a:xfrm>
                <a:off x="2738"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9" name="Google Shape;4769;p802"/>
              <p:cNvSpPr/>
              <p:nvPr/>
            </p:nvSpPr>
            <p:spPr>
              <a:xfrm>
                <a:off x="2758"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0" name="Google Shape;4770;p802"/>
              <p:cNvSpPr/>
              <p:nvPr/>
            </p:nvSpPr>
            <p:spPr>
              <a:xfrm>
                <a:off x="2211"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1" name="Google Shape;4771;p802"/>
              <p:cNvSpPr/>
              <p:nvPr/>
            </p:nvSpPr>
            <p:spPr>
              <a:xfrm>
                <a:off x="2242"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2" name="Google Shape;4772;p802"/>
              <p:cNvSpPr/>
              <p:nvPr/>
            </p:nvSpPr>
            <p:spPr>
              <a:xfrm>
                <a:off x="2226"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3" name="Google Shape;4773;p802"/>
              <p:cNvSpPr/>
              <p:nvPr/>
            </p:nvSpPr>
            <p:spPr>
              <a:xfrm>
                <a:off x="2241"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4" name="Google Shape;4774;p802"/>
              <p:cNvSpPr/>
              <p:nvPr/>
            </p:nvSpPr>
            <p:spPr>
              <a:xfrm>
                <a:off x="2960"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75" name="Google Shape;4775;p802"/>
          <p:cNvSpPr/>
          <p:nvPr/>
        </p:nvSpPr>
        <p:spPr>
          <a:xfrm>
            <a:off x="273050" y="796925"/>
            <a:ext cx="806450" cy="717550"/>
          </a:xfrm>
          <a:custGeom>
            <a:rect b="b" l="l" r="r" t="t"/>
            <a:pathLst>
              <a:path extrusionOk="0" h="452" w="508">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6" name="Google Shape;4776;p802"/>
          <p:cNvSpPr/>
          <p:nvPr/>
        </p:nvSpPr>
        <p:spPr>
          <a:xfrm>
            <a:off x="255588" y="654050"/>
            <a:ext cx="984250" cy="766763"/>
          </a:xfrm>
          <a:custGeom>
            <a:rect b="b" l="l" r="r" t="t"/>
            <a:pathLst>
              <a:path extrusionOk="0" h="483" w="620">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7" name="Google Shape;4777;p802"/>
          <p:cNvSpPr txBox="1"/>
          <p:nvPr>
            <p:ph idx="10" type="dt"/>
          </p:nvPr>
        </p:nvSpPr>
        <p:spPr>
          <a:xfrm>
            <a:off x="681038" y="6067425"/>
            <a:ext cx="2300287" cy="3937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8" name="Google Shape;4778;p802"/>
          <p:cNvSpPr txBox="1"/>
          <p:nvPr>
            <p:ph idx="11" type="ftr"/>
          </p:nvPr>
        </p:nvSpPr>
        <p:spPr>
          <a:xfrm>
            <a:off x="3108325" y="6067425"/>
            <a:ext cx="3124200" cy="3937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9" name="Google Shape;4779;p802"/>
          <p:cNvSpPr txBox="1"/>
          <p:nvPr>
            <p:ph idx="12" type="sldNum"/>
          </p:nvPr>
        </p:nvSpPr>
        <p:spPr>
          <a:xfrm>
            <a:off x="6372225" y="6067425"/>
            <a:ext cx="2311400" cy="3937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80" name="Google Shape;4780;p80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1" name="Google Shape;4781;p80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782" name="Shape 4782"/>
        <p:cNvGrpSpPr/>
        <p:nvPr/>
      </p:nvGrpSpPr>
      <p:grpSpPr>
        <a:xfrm>
          <a:off x="0" y="0"/>
          <a:ext cx="0" cy="0"/>
          <a:chOff x="0" y="0"/>
          <a:chExt cx="0" cy="0"/>
        </a:xfrm>
      </p:grpSpPr>
      <p:sp>
        <p:nvSpPr>
          <p:cNvPr id="4783" name="Google Shape;4783;p803"/>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4" name="Google Shape;4784;p803"/>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785" name="Google Shape;4785;p803"/>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6" name="Google Shape;4786;p803"/>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7" name="Google Shape;4787;p803"/>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788" name="Shape 4788"/>
        <p:cNvGrpSpPr/>
        <p:nvPr/>
      </p:nvGrpSpPr>
      <p:grpSpPr>
        <a:xfrm>
          <a:off x="0" y="0"/>
          <a:ext cx="0" cy="0"/>
          <a:chOff x="0" y="0"/>
          <a:chExt cx="0" cy="0"/>
        </a:xfrm>
      </p:grpSpPr>
      <p:sp>
        <p:nvSpPr>
          <p:cNvPr id="4789" name="Google Shape;4789;p804"/>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0" name="Google Shape;4790;p804"/>
          <p:cNvSpPr txBox="1"/>
          <p:nvPr>
            <p:ph idx="1" type="body"/>
          </p:nvPr>
        </p:nvSpPr>
        <p:spPr>
          <a:xfrm>
            <a:off x="49530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1" name="Google Shape;4791;p804"/>
          <p:cNvSpPr txBox="1"/>
          <p:nvPr>
            <p:ph idx="2" type="body"/>
          </p:nvPr>
        </p:nvSpPr>
        <p:spPr>
          <a:xfrm>
            <a:off x="460375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2" name="Google Shape;4792;p804"/>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3" name="Google Shape;4793;p804"/>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4" name="Google Shape;4794;p804"/>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95" name="Shape 4795"/>
        <p:cNvGrpSpPr/>
        <p:nvPr/>
      </p:nvGrpSpPr>
      <p:grpSpPr>
        <a:xfrm>
          <a:off x="0" y="0"/>
          <a:ext cx="0" cy="0"/>
          <a:chOff x="0" y="0"/>
          <a:chExt cx="0" cy="0"/>
        </a:xfrm>
      </p:grpSpPr>
      <p:sp>
        <p:nvSpPr>
          <p:cNvPr id="4796" name="Google Shape;4796;p805"/>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7" name="Google Shape;4797;p805"/>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98" name="Google Shape;4798;p805"/>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9" name="Google Shape;4799;p805"/>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00" name="Google Shape;4800;p805"/>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01" name="Google Shape;4801;p805"/>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2" name="Google Shape;4802;p805"/>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3" name="Google Shape;4803;p805"/>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8" name="Shape 648"/>
        <p:cNvGrpSpPr/>
        <p:nvPr/>
      </p:nvGrpSpPr>
      <p:grpSpPr>
        <a:xfrm>
          <a:off x="0" y="0"/>
          <a:ext cx="0" cy="0"/>
          <a:chOff x="0" y="0"/>
          <a:chExt cx="0" cy="0"/>
        </a:xfrm>
      </p:grpSpPr>
      <p:sp>
        <p:nvSpPr>
          <p:cNvPr id="649" name="Google Shape;649;p81"/>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 name="Google Shape;650;p81"/>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1" name="Google Shape;651;p81"/>
          <p:cNvSpPr txBox="1"/>
          <p:nvPr>
            <p:ph idx="2" type="body"/>
          </p:nvPr>
        </p:nvSpPr>
        <p:spPr>
          <a:xfrm>
            <a:off x="46482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04" name="Shape 4804"/>
        <p:cNvGrpSpPr/>
        <p:nvPr/>
      </p:nvGrpSpPr>
      <p:grpSpPr>
        <a:xfrm>
          <a:off x="0" y="0"/>
          <a:ext cx="0" cy="0"/>
          <a:chOff x="0" y="0"/>
          <a:chExt cx="0" cy="0"/>
        </a:xfrm>
      </p:grpSpPr>
      <p:sp>
        <p:nvSpPr>
          <p:cNvPr id="4805" name="Google Shape;4805;p806"/>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06" name="Google Shape;4806;p806"/>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7" name="Google Shape;4807;p806"/>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8" name="Google Shape;4808;p806"/>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09" name="Shape 4809"/>
        <p:cNvGrpSpPr/>
        <p:nvPr/>
      </p:nvGrpSpPr>
      <p:grpSpPr>
        <a:xfrm>
          <a:off x="0" y="0"/>
          <a:ext cx="0" cy="0"/>
          <a:chOff x="0" y="0"/>
          <a:chExt cx="0" cy="0"/>
        </a:xfrm>
      </p:grpSpPr>
      <p:sp>
        <p:nvSpPr>
          <p:cNvPr id="4810" name="Google Shape;4810;p807"/>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1" name="Google Shape;4811;p807"/>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2" name="Google Shape;4812;p807"/>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13" name="Shape 4813"/>
        <p:cNvGrpSpPr/>
        <p:nvPr/>
      </p:nvGrpSpPr>
      <p:grpSpPr>
        <a:xfrm>
          <a:off x="0" y="0"/>
          <a:ext cx="0" cy="0"/>
          <a:chOff x="0" y="0"/>
          <a:chExt cx="0" cy="0"/>
        </a:xfrm>
      </p:grpSpPr>
      <p:sp>
        <p:nvSpPr>
          <p:cNvPr id="4814" name="Google Shape;4814;p80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15" name="Google Shape;4815;p808"/>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16" name="Google Shape;4816;p808"/>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17" name="Google Shape;4817;p808"/>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8" name="Google Shape;4818;p808"/>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9" name="Google Shape;4819;p808"/>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20" name="Shape 4820"/>
        <p:cNvGrpSpPr/>
        <p:nvPr/>
      </p:nvGrpSpPr>
      <p:grpSpPr>
        <a:xfrm>
          <a:off x="0" y="0"/>
          <a:ext cx="0" cy="0"/>
          <a:chOff x="0" y="0"/>
          <a:chExt cx="0" cy="0"/>
        </a:xfrm>
      </p:grpSpPr>
      <p:sp>
        <p:nvSpPr>
          <p:cNvPr id="4821" name="Google Shape;4821;p809"/>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2" name="Google Shape;4822;p809"/>
          <p:cNvSpPr/>
          <p:nvPr>
            <p:ph idx="2" type="pic"/>
          </p:nvPr>
        </p:nvSpPr>
        <p:spPr>
          <a:xfrm>
            <a:off x="3887788" y="987425"/>
            <a:ext cx="4629150" cy="4873625"/>
          </a:xfrm>
          <a:prstGeom prst="rect">
            <a:avLst/>
          </a:prstGeom>
          <a:noFill/>
          <a:ln>
            <a:noFill/>
          </a:ln>
        </p:spPr>
      </p:sp>
      <p:sp>
        <p:nvSpPr>
          <p:cNvPr id="4823" name="Google Shape;4823;p809"/>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24" name="Google Shape;4824;p809"/>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5" name="Google Shape;4825;p809"/>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6" name="Google Shape;4826;p809"/>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27" name="Shape 4827"/>
        <p:cNvGrpSpPr/>
        <p:nvPr/>
      </p:nvGrpSpPr>
      <p:grpSpPr>
        <a:xfrm>
          <a:off x="0" y="0"/>
          <a:ext cx="0" cy="0"/>
          <a:chOff x="0" y="0"/>
          <a:chExt cx="0" cy="0"/>
        </a:xfrm>
      </p:grpSpPr>
      <p:sp>
        <p:nvSpPr>
          <p:cNvPr id="4828" name="Google Shape;4828;p81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9" name="Google Shape;4829;p810"/>
          <p:cNvSpPr txBox="1"/>
          <p:nvPr>
            <p:ph idx="1" type="body"/>
          </p:nvPr>
        </p:nvSpPr>
        <p:spPr>
          <a:xfrm rot="5400000">
            <a:off x="2776538" y="160338"/>
            <a:ext cx="3502025" cy="80645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0" name="Google Shape;4830;p81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1" name="Google Shape;4831;p81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2" name="Google Shape;4832;p81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833" name="Shape 4833"/>
        <p:cNvGrpSpPr/>
        <p:nvPr/>
      </p:nvGrpSpPr>
      <p:grpSpPr>
        <a:xfrm>
          <a:off x="0" y="0"/>
          <a:ext cx="0" cy="0"/>
          <a:chOff x="0" y="0"/>
          <a:chExt cx="0" cy="0"/>
        </a:xfrm>
      </p:grpSpPr>
      <p:sp>
        <p:nvSpPr>
          <p:cNvPr id="4834" name="Google Shape;4834;p811"/>
          <p:cNvSpPr txBox="1"/>
          <p:nvPr>
            <p:ph type="title"/>
          </p:nvPr>
        </p:nvSpPr>
        <p:spPr>
          <a:xfrm rot="5400000">
            <a:off x="5185569" y="2569369"/>
            <a:ext cx="4727575" cy="2020887"/>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5" name="Google Shape;4835;p811"/>
          <p:cNvSpPr txBox="1"/>
          <p:nvPr>
            <p:ph idx="1" type="body"/>
          </p:nvPr>
        </p:nvSpPr>
        <p:spPr>
          <a:xfrm rot="5400000">
            <a:off x="1066007" y="623094"/>
            <a:ext cx="4727575" cy="591343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6" name="Google Shape;4836;p81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7" name="Google Shape;4837;p81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8" name="Google Shape;4838;p81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845" name="Shape 4845"/>
        <p:cNvGrpSpPr/>
        <p:nvPr/>
      </p:nvGrpSpPr>
      <p:grpSpPr>
        <a:xfrm>
          <a:off x="0" y="0"/>
          <a:ext cx="0" cy="0"/>
          <a:chOff x="0" y="0"/>
          <a:chExt cx="0" cy="0"/>
        </a:xfrm>
      </p:grpSpPr>
      <p:sp>
        <p:nvSpPr>
          <p:cNvPr id="4846" name="Google Shape;4846;p8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47" name="Google Shape;4847;p8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48" name="Google Shape;4848;p8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49" name="Google Shape;4849;p8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0" name="Google Shape;4850;p8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851" name="Shape 4851"/>
        <p:cNvGrpSpPr/>
        <p:nvPr/>
      </p:nvGrpSpPr>
      <p:grpSpPr>
        <a:xfrm>
          <a:off x="0" y="0"/>
          <a:ext cx="0" cy="0"/>
          <a:chOff x="0" y="0"/>
          <a:chExt cx="0" cy="0"/>
        </a:xfrm>
      </p:grpSpPr>
      <p:sp>
        <p:nvSpPr>
          <p:cNvPr id="4852" name="Google Shape;4852;p81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3" name="Google Shape;4853;p81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854" name="Google Shape;4854;p8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5" name="Google Shape;4855;p8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6" name="Google Shape;4856;p8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857" name="Shape 4857"/>
        <p:cNvGrpSpPr/>
        <p:nvPr/>
      </p:nvGrpSpPr>
      <p:grpSpPr>
        <a:xfrm>
          <a:off x="0" y="0"/>
          <a:ext cx="0" cy="0"/>
          <a:chOff x="0" y="0"/>
          <a:chExt cx="0" cy="0"/>
        </a:xfrm>
      </p:grpSpPr>
      <p:sp>
        <p:nvSpPr>
          <p:cNvPr id="4858" name="Google Shape;4858;p81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9" name="Google Shape;4859;p81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860" name="Google Shape;4860;p8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1" name="Google Shape;4861;p8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2" name="Google Shape;4862;p8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863" name="Shape 4863"/>
        <p:cNvGrpSpPr/>
        <p:nvPr/>
      </p:nvGrpSpPr>
      <p:grpSpPr>
        <a:xfrm>
          <a:off x="0" y="0"/>
          <a:ext cx="0" cy="0"/>
          <a:chOff x="0" y="0"/>
          <a:chExt cx="0" cy="0"/>
        </a:xfrm>
      </p:grpSpPr>
      <p:sp>
        <p:nvSpPr>
          <p:cNvPr id="4864" name="Google Shape;4864;p8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65" name="Google Shape;4865;p81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6" name="Google Shape;4866;p81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7" name="Google Shape;4867;p8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8" name="Google Shape;4868;p8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9" name="Google Shape;4869;p8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52" name="Shape 652"/>
        <p:cNvGrpSpPr/>
        <p:nvPr/>
      </p:nvGrpSpPr>
      <p:grpSpPr>
        <a:xfrm>
          <a:off x="0" y="0"/>
          <a:ext cx="0" cy="0"/>
          <a:chOff x="0" y="0"/>
          <a:chExt cx="0" cy="0"/>
        </a:xfrm>
      </p:grpSpPr>
      <p:sp>
        <p:nvSpPr>
          <p:cNvPr id="653" name="Google Shape;653;p8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 name="Google Shape;654;p8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5" name="Google Shape;655;p8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6" name="Google Shape;656;p8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7" name="Google Shape;657;p8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870" name="Shape 4870"/>
        <p:cNvGrpSpPr/>
        <p:nvPr/>
      </p:nvGrpSpPr>
      <p:grpSpPr>
        <a:xfrm>
          <a:off x="0" y="0"/>
          <a:ext cx="0" cy="0"/>
          <a:chOff x="0" y="0"/>
          <a:chExt cx="0" cy="0"/>
        </a:xfrm>
      </p:grpSpPr>
      <p:sp>
        <p:nvSpPr>
          <p:cNvPr id="4871" name="Google Shape;4871;p81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72" name="Google Shape;4872;p81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3" name="Google Shape;4873;p81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4" name="Google Shape;4874;p81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5" name="Google Shape;4875;p81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6" name="Google Shape;4876;p8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7" name="Google Shape;4877;p8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8" name="Google Shape;4878;p8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79" name="Shape 4879"/>
        <p:cNvGrpSpPr/>
        <p:nvPr/>
      </p:nvGrpSpPr>
      <p:grpSpPr>
        <a:xfrm>
          <a:off x="0" y="0"/>
          <a:ext cx="0" cy="0"/>
          <a:chOff x="0" y="0"/>
          <a:chExt cx="0" cy="0"/>
        </a:xfrm>
      </p:grpSpPr>
      <p:sp>
        <p:nvSpPr>
          <p:cNvPr id="4880" name="Google Shape;4880;p8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81" name="Google Shape;4881;p8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2" name="Google Shape;4882;p8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3" name="Google Shape;4883;p8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84" name="Shape 4884"/>
        <p:cNvGrpSpPr/>
        <p:nvPr/>
      </p:nvGrpSpPr>
      <p:grpSpPr>
        <a:xfrm>
          <a:off x="0" y="0"/>
          <a:ext cx="0" cy="0"/>
          <a:chOff x="0" y="0"/>
          <a:chExt cx="0" cy="0"/>
        </a:xfrm>
      </p:grpSpPr>
      <p:sp>
        <p:nvSpPr>
          <p:cNvPr id="4885" name="Google Shape;4885;p8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6" name="Google Shape;4886;p8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7" name="Google Shape;4887;p8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88" name="Shape 4888"/>
        <p:cNvGrpSpPr/>
        <p:nvPr/>
      </p:nvGrpSpPr>
      <p:grpSpPr>
        <a:xfrm>
          <a:off x="0" y="0"/>
          <a:ext cx="0" cy="0"/>
          <a:chOff x="0" y="0"/>
          <a:chExt cx="0" cy="0"/>
        </a:xfrm>
      </p:grpSpPr>
      <p:sp>
        <p:nvSpPr>
          <p:cNvPr id="4889" name="Google Shape;4889;p8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0" name="Google Shape;4890;p8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91" name="Google Shape;4891;p8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2" name="Google Shape;4892;p8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3" name="Google Shape;4893;p8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4" name="Google Shape;4894;p8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95" name="Shape 4895"/>
        <p:cNvGrpSpPr/>
        <p:nvPr/>
      </p:nvGrpSpPr>
      <p:grpSpPr>
        <a:xfrm>
          <a:off x="0" y="0"/>
          <a:ext cx="0" cy="0"/>
          <a:chOff x="0" y="0"/>
          <a:chExt cx="0" cy="0"/>
        </a:xfrm>
      </p:grpSpPr>
      <p:sp>
        <p:nvSpPr>
          <p:cNvPr id="4896" name="Google Shape;4896;p8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7" name="Google Shape;4897;p821"/>
          <p:cNvSpPr/>
          <p:nvPr>
            <p:ph idx="2" type="pic"/>
          </p:nvPr>
        </p:nvSpPr>
        <p:spPr>
          <a:xfrm>
            <a:off x="3887788" y="987425"/>
            <a:ext cx="4629150" cy="4873625"/>
          </a:xfrm>
          <a:prstGeom prst="rect">
            <a:avLst/>
          </a:prstGeom>
          <a:noFill/>
          <a:ln>
            <a:noFill/>
          </a:ln>
        </p:spPr>
      </p:sp>
      <p:sp>
        <p:nvSpPr>
          <p:cNvPr id="4898" name="Google Shape;4898;p8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9" name="Google Shape;4899;p8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0" name="Google Shape;4900;p8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1" name="Google Shape;4901;p8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902" name="Shape 4902"/>
        <p:cNvGrpSpPr/>
        <p:nvPr/>
      </p:nvGrpSpPr>
      <p:grpSpPr>
        <a:xfrm>
          <a:off x="0" y="0"/>
          <a:ext cx="0" cy="0"/>
          <a:chOff x="0" y="0"/>
          <a:chExt cx="0" cy="0"/>
        </a:xfrm>
      </p:grpSpPr>
      <p:sp>
        <p:nvSpPr>
          <p:cNvPr id="4903" name="Google Shape;4903;p8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4" name="Google Shape;4904;p82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05" name="Google Shape;4905;p8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6" name="Google Shape;4906;p8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7" name="Google Shape;4907;p8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08" name="Shape 4908"/>
        <p:cNvGrpSpPr/>
        <p:nvPr/>
      </p:nvGrpSpPr>
      <p:grpSpPr>
        <a:xfrm>
          <a:off x="0" y="0"/>
          <a:ext cx="0" cy="0"/>
          <a:chOff x="0" y="0"/>
          <a:chExt cx="0" cy="0"/>
        </a:xfrm>
      </p:grpSpPr>
      <p:sp>
        <p:nvSpPr>
          <p:cNvPr id="4909" name="Google Shape;4909;p82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10" name="Google Shape;4910;p82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1" name="Google Shape;4911;p8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2" name="Google Shape;4912;p8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3" name="Google Shape;4913;p8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923" name="Shape 4923"/>
        <p:cNvGrpSpPr/>
        <p:nvPr/>
      </p:nvGrpSpPr>
      <p:grpSpPr>
        <a:xfrm>
          <a:off x="0" y="0"/>
          <a:ext cx="0" cy="0"/>
          <a:chOff x="0" y="0"/>
          <a:chExt cx="0" cy="0"/>
        </a:xfrm>
      </p:grpSpPr>
      <p:sp>
        <p:nvSpPr>
          <p:cNvPr id="4924" name="Google Shape;4924;p8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25" name="Google Shape;4925;p82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26" name="Google Shape;4926;p8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7" name="Google Shape;4927;p82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8" name="Google Shape;4928;p8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929" name="Shape 4929"/>
        <p:cNvGrpSpPr/>
        <p:nvPr/>
      </p:nvGrpSpPr>
      <p:grpSpPr>
        <a:xfrm>
          <a:off x="0" y="0"/>
          <a:ext cx="0" cy="0"/>
          <a:chOff x="0" y="0"/>
          <a:chExt cx="0" cy="0"/>
        </a:xfrm>
      </p:grpSpPr>
      <p:sp>
        <p:nvSpPr>
          <p:cNvPr id="4930" name="Google Shape;4930;p82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1" name="Google Shape;4931;p82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4932" name="Google Shape;4932;p82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3" name="Google Shape;4933;p826"/>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1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4" name="Google Shape;4934;p8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935" name="Shape 4935"/>
        <p:cNvGrpSpPr/>
        <p:nvPr/>
      </p:nvGrpSpPr>
      <p:grpSpPr>
        <a:xfrm>
          <a:off x="0" y="0"/>
          <a:ext cx="0" cy="0"/>
          <a:chOff x="0" y="0"/>
          <a:chExt cx="0" cy="0"/>
        </a:xfrm>
      </p:grpSpPr>
      <p:sp>
        <p:nvSpPr>
          <p:cNvPr id="4936" name="Google Shape;4936;p82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7" name="Google Shape;4937;p82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4938" name="Google Shape;4938;p82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9" name="Google Shape;4939;p827"/>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0" name="Google Shape;4940;p82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8" name="Shape 658"/>
        <p:cNvGrpSpPr/>
        <p:nvPr/>
      </p:nvGrpSpPr>
      <p:grpSpPr>
        <a:xfrm>
          <a:off x="0" y="0"/>
          <a:ext cx="0" cy="0"/>
          <a:chOff x="0" y="0"/>
          <a:chExt cx="0" cy="0"/>
        </a:xfrm>
      </p:grpSpPr>
      <p:sp>
        <p:nvSpPr>
          <p:cNvPr id="659" name="Google Shape;659;p83"/>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941" name="Shape 4941"/>
        <p:cNvGrpSpPr/>
        <p:nvPr/>
      </p:nvGrpSpPr>
      <p:grpSpPr>
        <a:xfrm>
          <a:off x="0" y="0"/>
          <a:ext cx="0" cy="0"/>
          <a:chOff x="0" y="0"/>
          <a:chExt cx="0" cy="0"/>
        </a:xfrm>
      </p:grpSpPr>
      <p:sp>
        <p:nvSpPr>
          <p:cNvPr id="4942" name="Google Shape;4942;p8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43" name="Google Shape;4943;p82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4" name="Google Shape;4944;p82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5" name="Google Shape;4945;p82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6" name="Google Shape;4946;p828"/>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7" name="Google Shape;4947;p82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948" name="Shape 4948"/>
        <p:cNvGrpSpPr/>
        <p:nvPr/>
      </p:nvGrpSpPr>
      <p:grpSpPr>
        <a:xfrm>
          <a:off x="0" y="0"/>
          <a:ext cx="0" cy="0"/>
          <a:chOff x="0" y="0"/>
          <a:chExt cx="0" cy="0"/>
        </a:xfrm>
      </p:grpSpPr>
      <p:sp>
        <p:nvSpPr>
          <p:cNvPr id="4949" name="Google Shape;4949;p82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0" name="Google Shape;4950;p82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1" name="Google Shape;4951;p82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2" name="Google Shape;4952;p82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3" name="Google Shape;4953;p82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4" name="Google Shape;4954;p82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5" name="Google Shape;4955;p829"/>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6" name="Google Shape;4956;p82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57" name="Shape 4957"/>
        <p:cNvGrpSpPr/>
        <p:nvPr/>
      </p:nvGrpSpPr>
      <p:grpSpPr>
        <a:xfrm>
          <a:off x="0" y="0"/>
          <a:ext cx="0" cy="0"/>
          <a:chOff x="0" y="0"/>
          <a:chExt cx="0" cy="0"/>
        </a:xfrm>
      </p:grpSpPr>
      <p:sp>
        <p:nvSpPr>
          <p:cNvPr id="4958" name="Google Shape;4958;p8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9" name="Google Shape;4959;p83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0" name="Google Shape;4960;p830"/>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1" name="Google Shape;4961;p83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62" name="Shape 4962"/>
        <p:cNvGrpSpPr/>
        <p:nvPr/>
      </p:nvGrpSpPr>
      <p:grpSpPr>
        <a:xfrm>
          <a:off x="0" y="0"/>
          <a:ext cx="0" cy="0"/>
          <a:chOff x="0" y="0"/>
          <a:chExt cx="0" cy="0"/>
        </a:xfrm>
      </p:grpSpPr>
      <p:sp>
        <p:nvSpPr>
          <p:cNvPr id="4963" name="Google Shape;4963;p83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4" name="Google Shape;4964;p831"/>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5" name="Google Shape;4965;p83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966" name="Shape 4966"/>
        <p:cNvGrpSpPr/>
        <p:nvPr/>
      </p:nvGrpSpPr>
      <p:grpSpPr>
        <a:xfrm>
          <a:off x="0" y="0"/>
          <a:ext cx="0" cy="0"/>
          <a:chOff x="0" y="0"/>
          <a:chExt cx="0" cy="0"/>
        </a:xfrm>
      </p:grpSpPr>
      <p:sp>
        <p:nvSpPr>
          <p:cNvPr id="4967" name="Google Shape;4967;p83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8" name="Google Shape;4968;p83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4969" name="Google Shape;4969;p83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0" name="Google Shape;4970;p83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1" name="Google Shape;4971;p832"/>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2" name="Google Shape;4972;p83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973" name="Shape 4973"/>
        <p:cNvGrpSpPr/>
        <p:nvPr/>
      </p:nvGrpSpPr>
      <p:grpSpPr>
        <a:xfrm>
          <a:off x="0" y="0"/>
          <a:ext cx="0" cy="0"/>
          <a:chOff x="0" y="0"/>
          <a:chExt cx="0" cy="0"/>
        </a:xfrm>
      </p:grpSpPr>
      <p:sp>
        <p:nvSpPr>
          <p:cNvPr id="4974" name="Google Shape;4974;p83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75" name="Google Shape;4975;p833"/>
          <p:cNvSpPr/>
          <p:nvPr>
            <p:ph idx="2" type="pic"/>
          </p:nvPr>
        </p:nvSpPr>
        <p:spPr>
          <a:xfrm>
            <a:off x="1792288" y="612775"/>
            <a:ext cx="5486400" cy="4114800"/>
          </a:xfrm>
          <a:prstGeom prst="rect">
            <a:avLst/>
          </a:prstGeom>
          <a:noFill/>
          <a:ln>
            <a:noFill/>
          </a:ln>
        </p:spPr>
      </p:sp>
      <p:sp>
        <p:nvSpPr>
          <p:cNvPr id="4976" name="Google Shape;4976;p83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7" name="Google Shape;4977;p83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8" name="Google Shape;4978;p833"/>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9" name="Google Shape;4979;p83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980" name="Shape 4980"/>
        <p:cNvGrpSpPr/>
        <p:nvPr/>
      </p:nvGrpSpPr>
      <p:grpSpPr>
        <a:xfrm>
          <a:off x="0" y="0"/>
          <a:ext cx="0" cy="0"/>
          <a:chOff x="0" y="0"/>
          <a:chExt cx="0" cy="0"/>
        </a:xfrm>
      </p:grpSpPr>
      <p:sp>
        <p:nvSpPr>
          <p:cNvPr id="4981" name="Google Shape;4981;p8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2" name="Google Shape;4982;p83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3" name="Google Shape;4983;p83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4" name="Google Shape;4984;p83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5" name="Google Shape;4985;p83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986" name="Shape 4986"/>
        <p:cNvGrpSpPr/>
        <p:nvPr/>
      </p:nvGrpSpPr>
      <p:grpSpPr>
        <a:xfrm>
          <a:off x="0" y="0"/>
          <a:ext cx="0" cy="0"/>
          <a:chOff x="0" y="0"/>
          <a:chExt cx="0" cy="0"/>
        </a:xfrm>
      </p:grpSpPr>
      <p:sp>
        <p:nvSpPr>
          <p:cNvPr id="4987" name="Google Shape;4987;p83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8" name="Google Shape;4988;p83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9" name="Google Shape;4989;p83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0" name="Google Shape;4990;p83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1" name="Google Shape;4991;p83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997" name="Shape 4997"/>
        <p:cNvGrpSpPr/>
        <p:nvPr/>
      </p:nvGrpSpPr>
      <p:grpSpPr>
        <a:xfrm>
          <a:off x="0" y="0"/>
          <a:ext cx="0" cy="0"/>
          <a:chOff x="0" y="0"/>
          <a:chExt cx="0" cy="0"/>
        </a:xfrm>
      </p:grpSpPr>
      <p:sp>
        <p:nvSpPr>
          <p:cNvPr id="4998" name="Google Shape;4998;p83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999" name="Shape 4999"/>
        <p:cNvGrpSpPr/>
        <p:nvPr/>
      </p:nvGrpSpPr>
      <p:grpSpPr>
        <a:xfrm>
          <a:off x="0" y="0"/>
          <a:ext cx="0" cy="0"/>
          <a:chOff x="0" y="0"/>
          <a:chExt cx="0" cy="0"/>
        </a:xfrm>
      </p:grpSpPr>
      <p:sp>
        <p:nvSpPr>
          <p:cNvPr id="5000" name="Google Shape;5000;p838"/>
          <p:cNvSpPr txBox="1"/>
          <p:nvPr>
            <p:ph type="ctrTitle"/>
          </p:nvPr>
        </p:nvSpPr>
        <p:spPr>
          <a:xfrm>
            <a:off x="1143000" y="1122363"/>
            <a:ext cx="6858000" cy="23876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ctr">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1" name="Google Shape;5001;p838"/>
          <p:cNvSpPr txBox="1"/>
          <p:nvPr>
            <p:ph idx="1" type="subTitle"/>
          </p:nvPr>
        </p:nvSpPr>
        <p:spPr>
          <a:xfrm>
            <a:off x="1143000" y="3602038"/>
            <a:ext cx="6858000" cy="1655762"/>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480"/>
              </a:spcBef>
              <a:spcAft>
                <a:spcPts val="0"/>
              </a:spcAft>
              <a:buSzPts val="2880"/>
              <a:buFont typeface="Trebuchet MS"/>
              <a:buNone/>
              <a:defRPr sz="2400"/>
            </a:lvl1pPr>
            <a:lvl2pPr lvl="1" algn="ctr">
              <a:lnSpc>
                <a:spcPct val="90000"/>
              </a:lnSpc>
              <a:spcBef>
                <a:spcPts val="480"/>
              </a:spcBef>
              <a:spcAft>
                <a:spcPts val="0"/>
              </a:spcAft>
              <a:buSzPts val="2000"/>
              <a:buNone/>
              <a:defRPr sz="2000"/>
            </a:lvl2pPr>
            <a:lvl3pPr lvl="2" algn="ctr">
              <a:lnSpc>
                <a:spcPct val="90000"/>
              </a:lnSpc>
              <a:spcBef>
                <a:spcPts val="400"/>
              </a:spcBef>
              <a:spcAft>
                <a:spcPts val="0"/>
              </a:spcAft>
              <a:buClr>
                <a:schemeClr val="dk1"/>
              </a:buClr>
              <a:buSzPts val="1800"/>
              <a:buNone/>
              <a:defRPr sz="1800"/>
            </a:lvl3pPr>
            <a:lvl4pPr lvl="3" algn="ctr">
              <a:spcBef>
                <a:spcPts val="36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002" name="Google Shape;5002;p838"/>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0" name="Shape 660"/>
        <p:cNvGrpSpPr/>
        <p:nvPr/>
      </p:nvGrpSpPr>
      <p:grpSpPr>
        <a:xfrm>
          <a:off x="0" y="0"/>
          <a:ext cx="0" cy="0"/>
          <a:chOff x="0" y="0"/>
          <a:chExt cx="0" cy="0"/>
        </a:xfrm>
      </p:grpSpPr>
    </p:spTree>
  </p:cSld>
  <p:clrMapOvr>
    <a:masterClrMapping/>
  </p:clrMapOvr>
</p:sldLayout>
</file>

<file path=ppt/slideLayouts/slideLayout7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03" name="Shape 5003"/>
        <p:cNvGrpSpPr/>
        <p:nvPr/>
      </p:nvGrpSpPr>
      <p:grpSpPr>
        <a:xfrm>
          <a:off x="0" y="0"/>
          <a:ext cx="0" cy="0"/>
          <a:chOff x="0" y="0"/>
          <a:chExt cx="0" cy="0"/>
        </a:xfrm>
      </p:grpSpPr>
      <p:sp>
        <p:nvSpPr>
          <p:cNvPr id="5004" name="Google Shape;5004;p839"/>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5" name="Google Shape;5005;p839"/>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06" name="Google Shape;5006;p839"/>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07" name="Shape 5007"/>
        <p:cNvGrpSpPr/>
        <p:nvPr/>
      </p:nvGrpSpPr>
      <p:grpSpPr>
        <a:xfrm>
          <a:off x="0" y="0"/>
          <a:ext cx="0" cy="0"/>
          <a:chOff x="0" y="0"/>
          <a:chExt cx="0" cy="0"/>
        </a:xfrm>
      </p:grpSpPr>
      <p:sp>
        <p:nvSpPr>
          <p:cNvPr id="5008" name="Google Shape;5008;p840"/>
          <p:cNvSpPr txBox="1"/>
          <p:nvPr>
            <p:ph type="title"/>
          </p:nvPr>
        </p:nvSpPr>
        <p:spPr>
          <a:xfrm>
            <a:off x="623888" y="1709738"/>
            <a:ext cx="7886700" cy="2852737"/>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9" name="Google Shape;5009;p840"/>
          <p:cNvSpPr txBox="1"/>
          <p:nvPr>
            <p:ph idx="1" type="body"/>
          </p:nvPr>
        </p:nvSpPr>
        <p:spPr>
          <a:xfrm>
            <a:off x="623888" y="4589463"/>
            <a:ext cx="7886700" cy="1500187"/>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sz="2400"/>
            </a:lvl1pPr>
            <a:lvl2pPr indent="-228600" lvl="1" marL="914400" algn="l">
              <a:lnSpc>
                <a:spcPct val="90000"/>
              </a:lnSpc>
              <a:spcBef>
                <a:spcPts val="480"/>
              </a:spcBef>
              <a:spcAft>
                <a:spcPts val="0"/>
              </a:spcAft>
              <a:buSzPts val="2000"/>
              <a:buNone/>
              <a:defRPr sz="2000"/>
            </a:lvl2pPr>
            <a:lvl3pPr indent="-228600" lvl="2" marL="1371600" algn="l">
              <a:lnSpc>
                <a:spcPct val="90000"/>
              </a:lnSpc>
              <a:spcBef>
                <a:spcPts val="400"/>
              </a:spcBef>
              <a:spcAft>
                <a:spcPts val="0"/>
              </a:spcAft>
              <a:buClr>
                <a:schemeClr val="dk1"/>
              </a:buClr>
              <a:buSzPts val="1800"/>
              <a:buNone/>
              <a:defRPr sz="1800"/>
            </a:lvl3pPr>
            <a:lvl4pPr indent="-228600" lvl="3" marL="1828800" algn="l">
              <a:spcBef>
                <a:spcPts val="36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010" name="Google Shape;5010;p840"/>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11" name="Shape 5011"/>
        <p:cNvGrpSpPr/>
        <p:nvPr/>
      </p:nvGrpSpPr>
      <p:grpSpPr>
        <a:xfrm>
          <a:off x="0" y="0"/>
          <a:ext cx="0" cy="0"/>
          <a:chOff x="0" y="0"/>
          <a:chExt cx="0" cy="0"/>
        </a:xfrm>
      </p:grpSpPr>
      <p:sp>
        <p:nvSpPr>
          <p:cNvPr id="5012" name="Google Shape;5012;p841"/>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3" name="Google Shape;5013;p841"/>
          <p:cNvSpPr txBox="1"/>
          <p:nvPr>
            <p:ph idx="1" type="body"/>
          </p:nvPr>
        </p:nvSpPr>
        <p:spPr>
          <a:xfrm>
            <a:off x="777875" y="1109663"/>
            <a:ext cx="3516313"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4" name="Google Shape;5014;p841"/>
          <p:cNvSpPr txBox="1"/>
          <p:nvPr>
            <p:ph idx="2" type="body"/>
          </p:nvPr>
        </p:nvSpPr>
        <p:spPr>
          <a:xfrm>
            <a:off x="4446588" y="1109663"/>
            <a:ext cx="3516312"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5" name="Google Shape;5015;p841"/>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16" name="Shape 5016"/>
        <p:cNvGrpSpPr/>
        <p:nvPr/>
      </p:nvGrpSpPr>
      <p:grpSpPr>
        <a:xfrm>
          <a:off x="0" y="0"/>
          <a:ext cx="0" cy="0"/>
          <a:chOff x="0" y="0"/>
          <a:chExt cx="0" cy="0"/>
        </a:xfrm>
      </p:grpSpPr>
      <p:sp>
        <p:nvSpPr>
          <p:cNvPr id="5017" name="Google Shape;5017;p842"/>
          <p:cNvSpPr txBox="1"/>
          <p:nvPr>
            <p:ph type="title"/>
          </p:nvPr>
        </p:nvSpPr>
        <p:spPr>
          <a:xfrm>
            <a:off x="630238" y="365125"/>
            <a:ext cx="7886700" cy="13255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8" name="Google Shape;5018;p8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19" name="Google Shape;5019;p842"/>
          <p:cNvSpPr txBox="1"/>
          <p:nvPr>
            <p:ph idx="2" type="body"/>
          </p:nvPr>
        </p:nvSpPr>
        <p:spPr>
          <a:xfrm>
            <a:off x="630238" y="2505075"/>
            <a:ext cx="3868737"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0" name="Google Shape;5020;p8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21" name="Google Shape;5021;p842"/>
          <p:cNvSpPr txBox="1"/>
          <p:nvPr>
            <p:ph idx="4" type="body"/>
          </p:nvPr>
        </p:nvSpPr>
        <p:spPr>
          <a:xfrm>
            <a:off x="4629150" y="2505075"/>
            <a:ext cx="3887788"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2" name="Google Shape;5022;p842"/>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23" name="Shape 5023"/>
        <p:cNvGrpSpPr/>
        <p:nvPr/>
      </p:nvGrpSpPr>
      <p:grpSpPr>
        <a:xfrm>
          <a:off x="0" y="0"/>
          <a:ext cx="0" cy="0"/>
          <a:chOff x="0" y="0"/>
          <a:chExt cx="0" cy="0"/>
        </a:xfrm>
      </p:grpSpPr>
      <p:sp>
        <p:nvSpPr>
          <p:cNvPr id="5024" name="Google Shape;5024;p843"/>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5" name="Google Shape;5025;p843"/>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26" name="Shape 5026"/>
        <p:cNvGrpSpPr/>
        <p:nvPr/>
      </p:nvGrpSpPr>
      <p:grpSpPr>
        <a:xfrm>
          <a:off x="0" y="0"/>
          <a:ext cx="0" cy="0"/>
          <a:chOff x="0" y="0"/>
          <a:chExt cx="0" cy="0"/>
        </a:xfrm>
      </p:grpSpPr>
      <p:sp>
        <p:nvSpPr>
          <p:cNvPr id="5027" name="Google Shape;5027;p844"/>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8" name="Google Shape;5028;p844"/>
          <p:cNvSpPr txBox="1"/>
          <p:nvPr>
            <p:ph idx="1" type="body"/>
          </p:nvPr>
        </p:nvSpPr>
        <p:spPr>
          <a:xfrm>
            <a:off x="3887788" y="987425"/>
            <a:ext cx="4629150" cy="4873625"/>
          </a:xfrm>
          <a:prstGeom prst="rect">
            <a:avLst/>
          </a:prstGeom>
          <a:noFill/>
          <a:ln>
            <a:noFill/>
          </a:ln>
        </p:spPr>
        <p:txBody>
          <a:bodyPr anchorCtr="0" anchor="ctr" bIns="45700" lIns="91425" spcFirstLastPara="1" rIns="91425" wrap="square" tIns="45700">
            <a:noAutofit/>
          </a:bodyPr>
          <a:lstStyle>
            <a:lvl1pPr indent="-472440" lvl="0" marL="457200" algn="l">
              <a:lnSpc>
                <a:spcPct val="90000"/>
              </a:lnSpc>
              <a:spcBef>
                <a:spcPts val="640"/>
              </a:spcBef>
              <a:spcAft>
                <a:spcPts val="0"/>
              </a:spcAft>
              <a:buSzPts val="3840"/>
              <a:buFont typeface="Trebuchet MS"/>
              <a:buChar char="•"/>
              <a:defRPr sz="3200"/>
            </a:lvl1pPr>
            <a:lvl2pPr indent="-406400" lvl="1" marL="914400" algn="l">
              <a:lnSpc>
                <a:spcPct val="90000"/>
              </a:lnSpc>
              <a:spcBef>
                <a:spcPts val="640"/>
              </a:spcBef>
              <a:spcAft>
                <a:spcPts val="0"/>
              </a:spcAft>
              <a:buSzPts val="2800"/>
              <a:buChar char="–"/>
              <a:defRPr sz="2800"/>
            </a:lvl2pPr>
            <a:lvl3pPr indent="-381000" lvl="2" marL="1371600" algn="l">
              <a:lnSpc>
                <a:spcPct val="90000"/>
              </a:lnSpc>
              <a:spcBef>
                <a:spcPts val="560"/>
              </a:spcBef>
              <a:spcAft>
                <a:spcPts val="0"/>
              </a:spcAft>
              <a:buClr>
                <a:schemeClr val="dk1"/>
              </a:buClr>
              <a:buSzPts val="2400"/>
              <a:buChar char="▪"/>
              <a:defRPr sz="2400"/>
            </a:lvl3pPr>
            <a:lvl4pPr indent="-355600" lvl="3" marL="1828800" algn="l">
              <a:spcBef>
                <a:spcPts val="48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029" name="Google Shape;5029;p844"/>
          <p:cNvSpPr txBox="1"/>
          <p:nvPr>
            <p:ph idx="2"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0" name="Google Shape;5030;p844"/>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31" name="Shape 5031"/>
        <p:cNvGrpSpPr/>
        <p:nvPr/>
      </p:nvGrpSpPr>
      <p:grpSpPr>
        <a:xfrm>
          <a:off x="0" y="0"/>
          <a:ext cx="0" cy="0"/>
          <a:chOff x="0" y="0"/>
          <a:chExt cx="0" cy="0"/>
        </a:xfrm>
      </p:grpSpPr>
      <p:sp>
        <p:nvSpPr>
          <p:cNvPr id="5032" name="Google Shape;5032;p845"/>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3" name="Google Shape;5033;p845"/>
          <p:cNvSpPr/>
          <p:nvPr>
            <p:ph idx="2" type="pic"/>
          </p:nvPr>
        </p:nvSpPr>
        <p:spPr>
          <a:xfrm>
            <a:off x="3887788" y="987425"/>
            <a:ext cx="4629150" cy="4873625"/>
          </a:xfrm>
          <a:prstGeom prst="rect">
            <a:avLst/>
          </a:prstGeom>
          <a:noFill/>
          <a:ln>
            <a:noFill/>
          </a:ln>
        </p:spPr>
      </p:sp>
      <p:sp>
        <p:nvSpPr>
          <p:cNvPr id="5034" name="Google Shape;5034;p845"/>
          <p:cNvSpPr txBox="1"/>
          <p:nvPr>
            <p:ph idx="1"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5" name="Google Shape;5035;p845"/>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36" name="Shape 5036"/>
        <p:cNvGrpSpPr/>
        <p:nvPr/>
      </p:nvGrpSpPr>
      <p:grpSpPr>
        <a:xfrm>
          <a:off x="0" y="0"/>
          <a:ext cx="0" cy="0"/>
          <a:chOff x="0" y="0"/>
          <a:chExt cx="0" cy="0"/>
        </a:xfrm>
      </p:grpSpPr>
      <p:sp>
        <p:nvSpPr>
          <p:cNvPr id="5037" name="Google Shape;5037;p84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8" name="Google Shape;5038;p846"/>
          <p:cNvSpPr txBox="1"/>
          <p:nvPr>
            <p:ph idx="1" type="body"/>
          </p:nvPr>
        </p:nvSpPr>
        <p:spPr>
          <a:xfrm rot="5400000">
            <a:off x="1850231" y="37307"/>
            <a:ext cx="5040312" cy="7185025"/>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39" name="Google Shape;5039;p84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40" name="Shape 5040"/>
        <p:cNvGrpSpPr/>
        <p:nvPr/>
      </p:nvGrpSpPr>
      <p:grpSpPr>
        <a:xfrm>
          <a:off x="0" y="0"/>
          <a:ext cx="0" cy="0"/>
          <a:chOff x="0" y="0"/>
          <a:chExt cx="0" cy="0"/>
        </a:xfrm>
      </p:grpSpPr>
      <p:sp>
        <p:nvSpPr>
          <p:cNvPr id="5041" name="Google Shape;5041;p847"/>
          <p:cNvSpPr txBox="1"/>
          <p:nvPr>
            <p:ph type="title"/>
          </p:nvPr>
        </p:nvSpPr>
        <p:spPr>
          <a:xfrm rot="5400000">
            <a:off x="4477544" y="2277269"/>
            <a:ext cx="5845175" cy="1900237"/>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42" name="Google Shape;5042;p847"/>
          <p:cNvSpPr txBox="1"/>
          <p:nvPr>
            <p:ph idx="1" type="body"/>
          </p:nvPr>
        </p:nvSpPr>
        <p:spPr>
          <a:xfrm rot="5400000">
            <a:off x="599282" y="451644"/>
            <a:ext cx="5845175" cy="55514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43" name="Google Shape;5043;p84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52" name="Shape 5052"/>
        <p:cNvGrpSpPr/>
        <p:nvPr/>
      </p:nvGrpSpPr>
      <p:grpSpPr>
        <a:xfrm>
          <a:off x="0" y="0"/>
          <a:ext cx="0" cy="0"/>
          <a:chOff x="0" y="0"/>
          <a:chExt cx="0" cy="0"/>
        </a:xfrm>
      </p:grpSpPr>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1" name="Shape 661"/>
        <p:cNvGrpSpPr/>
        <p:nvPr/>
      </p:nvGrpSpPr>
      <p:grpSpPr>
        <a:xfrm>
          <a:off x="0" y="0"/>
          <a:ext cx="0" cy="0"/>
          <a:chOff x="0" y="0"/>
          <a:chExt cx="0" cy="0"/>
        </a:xfrm>
      </p:grpSpPr>
      <p:sp>
        <p:nvSpPr>
          <p:cNvPr id="662" name="Google Shape;662;p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 name="Google Shape;663;p8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4" name="Google Shape;664;p8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053" name="Shape 5053"/>
        <p:cNvGrpSpPr/>
        <p:nvPr/>
      </p:nvGrpSpPr>
      <p:grpSpPr>
        <a:xfrm>
          <a:off x="0" y="0"/>
          <a:ext cx="0" cy="0"/>
          <a:chOff x="0" y="0"/>
          <a:chExt cx="0" cy="0"/>
        </a:xfrm>
      </p:grpSpPr>
      <p:sp>
        <p:nvSpPr>
          <p:cNvPr id="5054" name="Google Shape;5054;p85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5" name="Google Shape;5055;p85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27"/>
              </a:spcBef>
              <a:spcAft>
                <a:spcPts val="0"/>
              </a:spcAft>
              <a:buSzPts val="1600"/>
              <a:buNone/>
              <a:defRPr sz="2133"/>
            </a:lvl1pPr>
            <a:lvl2pPr lvl="1" algn="ctr">
              <a:spcBef>
                <a:spcPts val="356"/>
              </a:spcBef>
              <a:spcAft>
                <a:spcPts val="0"/>
              </a:spcAft>
              <a:buSzPts val="1778"/>
              <a:buFont typeface="Times"/>
              <a:buNone/>
              <a:defRPr sz="1778"/>
            </a:lvl2pPr>
            <a:lvl3pPr lvl="2" algn="ctr">
              <a:spcBef>
                <a:spcPts val="320"/>
              </a:spcBef>
              <a:spcAft>
                <a:spcPts val="0"/>
              </a:spcAft>
              <a:buSzPts val="1600"/>
              <a:buFont typeface="Times"/>
              <a:buNone/>
              <a:defRPr sz="1600"/>
            </a:lvl3pPr>
            <a:lvl4pPr lvl="3" algn="ctr">
              <a:spcBef>
                <a:spcPts val="284"/>
              </a:spcBef>
              <a:spcAft>
                <a:spcPts val="0"/>
              </a:spcAft>
              <a:buSzPts val="924"/>
              <a:buNone/>
              <a:defRPr sz="1422"/>
            </a:lvl4pPr>
            <a:lvl5pPr lvl="4" algn="ctr">
              <a:spcBef>
                <a:spcPts val="284"/>
              </a:spcBef>
              <a:spcAft>
                <a:spcPts val="0"/>
              </a:spcAft>
              <a:buSzPts val="1422"/>
              <a:buFont typeface="Times"/>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56" name="Shape 5056"/>
        <p:cNvGrpSpPr/>
        <p:nvPr/>
      </p:nvGrpSpPr>
      <p:grpSpPr>
        <a:xfrm>
          <a:off x="0" y="0"/>
          <a:ext cx="0" cy="0"/>
          <a:chOff x="0" y="0"/>
          <a:chExt cx="0" cy="0"/>
        </a:xfrm>
      </p:grpSpPr>
      <p:sp>
        <p:nvSpPr>
          <p:cNvPr id="5057" name="Google Shape;5057;p851"/>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8" name="Google Shape;5058;p851"/>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59" name="Shape 5059"/>
        <p:cNvGrpSpPr/>
        <p:nvPr/>
      </p:nvGrpSpPr>
      <p:grpSpPr>
        <a:xfrm>
          <a:off x="0" y="0"/>
          <a:ext cx="0" cy="0"/>
          <a:chOff x="0" y="0"/>
          <a:chExt cx="0" cy="0"/>
        </a:xfrm>
      </p:grpSpPr>
      <p:sp>
        <p:nvSpPr>
          <p:cNvPr id="5060" name="Google Shape;5060;p852"/>
          <p:cNvSpPr txBox="1"/>
          <p:nvPr>
            <p:ph type="title"/>
          </p:nvPr>
        </p:nvSpPr>
        <p:spPr>
          <a:xfrm>
            <a:off x="623711" y="1709739"/>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1" name="Google Shape;5061;p852"/>
          <p:cNvSpPr txBox="1"/>
          <p:nvPr>
            <p:ph idx="1" type="body"/>
          </p:nvPr>
        </p:nvSpPr>
        <p:spPr>
          <a:xfrm>
            <a:off x="623711" y="4589464"/>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27"/>
              </a:spcBef>
              <a:spcAft>
                <a:spcPts val="0"/>
              </a:spcAft>
              <a:buSzPts val="1600"/>
              <a:buNone/>
              <a:defRPr sz="2133"/>
            </a:lvl1pPr>
            <a:lvl2pPr indent="-228600" lvl="1" marL="914400" algn="l">
              <a:spcBef>
                <a:spcPts val="356"/>
              </a:spcBef>
              <a:spcAft>
                <a:spcPts val="0"/>
              </a:spcAft>
              <a:buSzPts val="1778"/>
              <a:buFont typeface="Times"/>
              <a:buNone/>
              <a:defRPr sz="1778"/>
            </a:lvl2pPr>
            <a:lvl3pPr indent="-228600" lvl="2" marL="1371600" algn="l">
              <a:spcBef>
                <a:spcPts val="320"/>
              </a:spcBef>
              <a:spcAft>
                <a:spcPts val="0"/>
              </a:spcAft>
              <a:buSzPts val="1600"/>
              <a:buFont typeface="Times"/>
              <a:buNone/>
              <a:defRPr sz="1600"/>
            </a:lvl3pPr>
            <a:lvl4pPr indent="-228600" lvl="3" marL="1828800" algn="l">
              <a:spcBef>
                <a:spcPts val="284"/>
              </a:spcBef>
              <a:spcAft>
                <a:spcPts val="0"/>
              </a:spcAft>
              <a:buSzPts val="924"/>
              <a:buNone/>
              <a:defRPr sz="1422"/>
            </a:lvl4pPr>
            <a:lvl5pPr indent="-228600" lvl="4" marL="2286000" algn="l">
              <a:spcBef>
                <a:spcPts val="284"/>
              </a:spcBef>
              <a:spcAft>
                <a:spcPts val="0"/>
              </a:spcAft>
              <a:buSzPts val="1422"/>
              <a:buFont typeface="Times"/>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62" name="Shape 5062"/>
        <p:cNvGrpSpPr/>
        <p:nvPr/>
      </p:nvGrpSpPr>
      <p:grpSpPr>
        <a:xfrm>
          <a:off x="0" y="0"/>
          <a:ext cx="0" cy="0"/>
          <a:chOff x="0" y="0"/>
          <a:chExt cx="0" cy="0"/>
        </a:xfrm>
      </p:grpSpPr>
      <p:sp>
        <p:nvSpPr>
          <p:cNvPr id="5063" name="Google Shape;5063;p853"/>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4" name="Google Shape;5064;p853"/>
          <p:cNvSpPr txBox="1"/>
          <p:nvPr>
            <p:ph idx="1" type="body"/>
          </p:nvPr>
        </p:nvSpPr>
        <p:spPr>
          <a:xfrm>
            <a:off x="685800"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65" name="Google Shape;5065;p853"/>
          <p:cNvSpPr txBox="1"/>
          <p:nvPr>
            <p:ph idx="2" type="body"/>
          </p:nvPr>
        </p:nvSpPr>
        <p:spPr>
          <a:xfrm>
            <a:off x="4639734"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66" name="Shape 5066"/>
        <p:cNvGrpSpPr/>
        <p:nvPr/>
      </p:nvGrpSpPr>
      <p:grpSpPr>
        <a:xfrm>
          <a:off x="0" y="0"/>
          <a:ext cx="0" cy="0"/>
          <a:chOff x="0" y="0"/>
          <a:chExt cx="0" cy="0"/>
        </a:xfrm>
      </p:grpSpPr>
      <p:sp>
        <p:nvSpPr>
          <p:cNvPr id="5067" name="Google Shape;5067;p854"/>
          <p:cNvSpPr txBox="1"/>
          <p:nvPr>
            <p:ph type="title"/>
          </p:nvPr>
        </p:nvSpPr>
        <p:spPr>
          <a:xfrm>
            <a:off x="629356" y="365126"/>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8" name="Google Shape;5068;p854"/>
          <p:cNvSpPr txBox="1"/>
          <p:nvPr>
            <p:ph idx="1" type="body"/>
          </p:nvPr>
        </p:nvSpPr>
        <p:spPr>
          <a:xfrm>
            <a:off x="629356" y="1681163"/>
            <a:ext cx="386926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69" name="Google Shape;5069;p854"/>
          <p:cNvSpPr txBox="1"/>
          <p:nvPr>
            <p:ph idx="2" type="body"/>
          </p:nvPr>
        </p:nvSpPr>
        <p:spPr>
          <a:xfrm>
            <a:off x="629356" y="2505075"/>
            <a:ext cx="386926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70" name="Google Shape;5070;p854"/>
          <p:cNvSpPr txBox="1"/>
          <p:nvPr>
            <p:ph idx="3" type="body"/>
          </p:nvPr>
        </p:nvSpPr>
        <p:spPr>
          <a:xfrm>
            <a:off x="4629856" y="1681163"/>
            <a:ext cx="3886200"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71" name="Google Shape;5071;p854"/>
          <p:cNvSpPr txBox="1"/>
          <p:nvPr>
            <p:ph idx="4" type="body"/>
          </p:nvPr>
        </p:nvSpPr>
        <p:spPr>
          <a:xfrm>
            <a:off x="4629856" y="2505075"/>
            <a:ext cx="3886200"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72" name="Shape 5072"/>
        <p:cNvGrpSpPr/>
        <p:nvPr/>
      </p:nvGrpSpPr>
      <p:grpSpPr>
        <a:xfrm>
          <a:off x="0" y="0"/>
          <a:ext cx="0" cy="0"/>
          <a:chOff x="0" y="0"/>
          <a:chExt cx="0" cy="0"/>
        </a:xfrm>
      </p:grpSpPr>
      <p:sp>
        <p:nvSpPr>
          <p:cNvPr id="5073" name="Google Shape;5073;p855"/>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74" name="Shape 5074"/>
        <p:cNvGrpSpPr/>
        <p:nvPr/>
      </p:nvGrpSpPr>
      <p:grpSpPr>
        <a:xfrm>
          <a:off x="0" y="0"/>
          <a:ext cx="0" cy="0"/>
          <a:chOff x="0" y="0"/>
          <a:chExt cx="0" cy="0"/>
        </a:xfrm>
      </p:grpSpPr>
      <p:sp>
        <p:nvSpPr>
          <p:cNvPr id="5075" name="Google Shape;5075;p856"/>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76" name="Google Shape;5076;p856"/>
          <p:cNvSpPr txBox="1"/>
          <p:nvPr>
            <p:ph idx="1" type="body"/>
          </p:nvPr>
        </p:nvSpPr>
        <p:spPr>
          <a:xfrm>
            <a:off x="3887612" y="987426"/>
            <a:ext cx="4628444" cy="4873625"/>
          </a:xfrm>
          <a:prstGeom prst="rect">
            <a:avLst/>
          </a:prstGeom>
          <a:noFill/>
          <a:ln>
            <a:noFill/>
          </a:ln>
        </p:spPr>
        <p:txBody>
          <a:bodyPr anchorCtr="0" anchor="t" bIns="44450" lIns="90475" spcFirstLastPara="1" rIns="90475" wrap="square" tIns="44450">
            <a:noAutofit/>
          </a:bodyPr>
          <a:lstStyle>
            <a:lvl1pPr indent="-364045" lvl="0" marL="457200" algn="l">
              <a:spcBef>
                <a:spcPts val="569"/>
              </a:spcBef>
              <a:spcAft>
                <a:spcPts val="0"/>
              </a:spcAft>
              <a:buSzPts val="2133"/>
              <a:buChar char="●"/>
              <a:defRPr sz="2844"/>
            </a:lvl1pPr>
            <a:lvl2pPr indent="-386651" lvl="1" marL="914400" algn="l">
              <a:spcBef>
                <a:spcPts val="498"/>
              </a:spcBef>
              <a:spcAft>
                <a:spcPts val="0"/>
              </a:spcAft>
              <a:buSzPts val="2489"/>
              <a:buFont typeface="Times"/>
              <a:buChar char="–"/>
              <a:defRPr sz="2489"/>
            </a:lvl2pPr>
            <a:lvl3pPr indent="-364045" lvl="2" marL="1371600" algn="l">
              <a:spcBef>
                <a:spcPts val="427"/>
              </a:spcBef>
              <a:spcAft>
                <a:spcPts val="0"/>
              </a:spcAft>
              <a:buSzPts val="2133"/>
              <a:buFont typeface="Times"/>
              <a:buChar char="»"/>
              <a:defRPr sz="2133"/>
            </a:lvl3pPr>
            <a:lvl4pPr indent="-301987" lvl="3" marL="1828800" algn="l">
              <a:spcBef>
                <a:spcPts val="356"/>
              </a:spcBef>
              <a:spcAft>
                <a:spcPts val="0"/>
              </a:spcAft>
              <a:buSzPts val="1156"/>
              <a:buChar char="●"/>
              <a:defRPr sz="1778"/>
            </a:lvl4pPr>
            <a:lvl5pPr indent="-341503" lvl="4" marL="2286000" algn="l">
              <a:spcBef>
                <a:spcPts val="356"/>
              </a:spcBef>
              <a:spcAft>
                <a:spcPts val="0"/>
              </a:spcAft>
              <a:buSzPts val="1778"/>
              <a:buFont typeface="Times"/>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5077" name="Google Shape;5077;p856"/>
          <p:cNvSpPr txBox="1"/>
          <p:nvPr>
            <p:ph idx="2"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78" name="Shape 5078"/>
        <p:cNvGrpSpPr/>
        <p:nvPr/>
      </p:nvGrpSpPr>
      <p:grpSpPr>
        <a:xfrm>
          <a:off x="0" y="0"/>
          <a:ext cx="0" cy="0"/>
          <a:chOff x="0" y="0"/>
          <a:chExt cx="0" cy="0"/>
        </a:xfrm>
      </p:grpSpPr>
      <p:sp>
        <p:nvSpPr>
          <p:cNvPr id="5079" name="Google Shape;5079;p857"/>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0" name="Google Shape;5080;p857"/>
          <p:cNvSpPr/>
          <p:nvPr>
            <p:ph idx="2" type="pic"/>
          </p:nvPr>
        </p:nvSpPr>
        <p:spPr>
          <a:xfrm>
            <a:off x="3887612" y="987426"/>
            <a:ext cx="4628444" cy="4873625"/>
          </a:xfrm>
          <a:prstGeom prst="rect">
            <a:avLst/>
          </a:prstGeom>
          <a:noFill/>
          <a:ln>
            <a:noFill/>
          </a:ln>
        </p:spPr>
      </p:sp>
      <p:sp>
        <p:nvSpPr>
          <p:cNvPr id="5081" name="Google Shape;5081;p857"/>
          <p:cNvSpPr txBox="1"/>
          <p:nvPr>
            <p:ph idx="1"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82" name="Shape 5082"/>
        <p:cNvGrpSpPr/>
        <p:nvPr/>
      </p:nvGrpSpPr>
      <p:grpSpPr>
        <a:xfrm>
          <a:off x="0" y="0"/>
          <a:ext cx="0" cy="0"/>
          <a:chOff x="0" y="0"/>
          <a:chExt cx="0" cy="0"/>
        </a:xfrm>
      </p:grpSpPr>
      <p:sp>
        <p:nvSpPr>
          <p:cNvPr id="5083" name="Google Shape;5083;p85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4" name="Google Shape;5084;p858"/>
          <p:cNvSpPr txBox="1"/>
          <p:nvPr>
            <p:ph idx="1" type="body"/>
          </p:nvPr>
        </p:nvSpPr>
        <p:spPr>
          <a:xfrm rot="5400000">
            <a:off x="2514600" y="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85" name="Shape 5085"/>
        <p:cNvGrpSpPr/>
        <p:nvPr/>
      </p:nvGrpSpPr>
      <p:grpSpPr>
        <a:xfrm>
          <a:off x="0" y="0"/>
          <a:ext cx="0" cy="0"/>
          <a:chOff x="0" y="0"/>
          <a:chExt cx="0" cy="0"/>
        </a:xfrm>
      </p:grpSpPr>
      <p:sp>
        <p:nvSpPr>
          <p:cNvPr id="5086" name="Google Shape;5086;p859"/>
          <p:cNvSpPr txBox="1"/>
          <p:nvPr>
            <p:ph type="title"/>
          </p:nvPr>
        </p:nvSpPr>
        <p:spPr>
          <a:xfrm rot="5400000">
            <a:off x="4629151" y="2114550"/>
            <a:ext cx="57150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7" name="Google Shape;5087;p859"/>
          <p:cNvSpPr txBox="1"/>
          <p:nvPr>
            <p:ph idx="1" type="body"/>
          </p:nvPr>
        </p:nvSpPr>
        <p:spPr>
          <a:xfrm rot="5400000">
            <a:off x="675217" y="239183"/>
            <a:ext cx="5715000" cy="5693834"/>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5" name="Shape 665"/>
        <p:cNvGrpSpPr/>
        <p:nvPr/>
      </p:nvGrpSpPr>
      <p:grpSpPr>
        <a:xfrm>
          <a:off x="0" y="0"/>
          <a:ext cx="0" cy="0"/>
          <a:chOff x="0" y="0"/>
          <a:chExt cx="0" cy="0"/>
        </a:xfrm>
      </p:grpSpPr>
      <p:sp>
        <p:nvSpPr>
          <p:cNvPr id="666" name="Google Shape;666;p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 name="Google Shape;667;p86"/>
          <p:cNvSpPr/>
          <p:nvPr>
            <p:ph idx="2" type="pic"/>
          </p:nvPr>
        </p:nvSpPr>
        <p:spPr>
          <a:xfrm>
            <a:off x="3887788" y="987425"/>
            <a:ext cx="4629150" cy="4873625"/>
          </a:xfrm>
          <a:prstGeom prst="rect">
            <a:avLst/>
          </a:prstGeom>
          <a:noFill/>
          <a:ln>
            <a:noFill/>
          </a:ln>
        </p:spPr>
      </p:sp>
      <p:sp>
        <p:nvSpPr>
          <p:cNvPr id="668" name="Google Shape;668;p8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5088" name="Shape 5088"/>
        <p:cNvGrpSpPr/>
        <p:nvPr/>
      </p:nvGrpSpPr>
      <p:grpSpPr>
        <a:xfrm>
          <a:off x="0" y="0"/>
          <a:ext cx="0" cy="0"/>
          <a:chOff x="0" y="0"/>
          <a:chExt cx="0" cy="0"/>
        </a:xfrm>
      </p:grpSpPr>
      <p:sp>
        <p:nvSpPr>
          <p:cNvPr id="5089" name="Google Shape;5089;p860"/>
          <p:cNvSpPr txBox="1"/>
          <p:nvPr>
            <p:ph idx="1" type="body"/>
          </p:nvPr>
        </p:nvSpPr>
        <p:spPr>
          <a:xfrm>
            <a:off x="685800" y="228600"/>
            <a:ext cx="7772400" cy="57150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96" name="Shape 5096"/>
        <p:cNvGrpSpPr/>
        <p:nvPr/>
      </p:nvGrpSpPr>
      <p:grpSpPr>
        <a:xfrm>
          <a:off x="0" y="0"/>
          <a:ext cx="0" cy="0"/>
          <a:chOff x="0" y="0"/>
          <a:chExt cx="0" cy="0"/>
        </a:xfrm>
      </p:grpSpPr>
      <p:sp>
        <p:nvSpPr>
          <p:cNvPr id="5097" name="Google Shape;5097;p8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8" name="Google Shape;5098;p8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9" name="Google Shape;5099;p86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100" name="Shape 5100"/>
        <p:cNvGrpSpPr/>
        <p:nvPr/>
      </p:nvGrpSpPr>
      <p:grpSpPr>
        <a:xfrm>
          <a:off x="0" y="0"/>
          <a:ext cx="0" cy="0"/>
          <a:chOff x="0" y="0"/>
          <a:chExt cx="0" cy="0"/>
        </a:xfrm>
      </p:grpSpPr>
      <p:sp>
        <p:nvSpPr>
          <p:cNvPr id="5101" name="Google Shape;5101;p8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2" name="Google Shape;5102;p8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103" name="Google Shape;5103;p8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4" name="Google Shape;5104;p8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5" name="Google Shape;5105;p86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106" name="Shape 5106"/>
        <p:cNvGrpSpPr/>
        <p:nvPr/>
      </p:nvGrpSpPr>
      <p:grpSpPr>
        <a:xfrm>
          <a:off x="0" y="0"/>
          <a:ext cx="0" cy="0"/>
          <a:chOff x="0" y="0"/>
          <a:chExt cx="0" cy="0"/>
        </a:xfrm>
      </p:grpSpPr>
      <p:sp>
        <p:nvSpPr>
          <p:cNvPr id="5107" name="Google Shape;5107;p8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8" name="Google Shape;5108;p8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09" name="Google Shape;5109;p8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0" name="Google Shape;5110;p8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1" name="Google Shape;5111;p864"/>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112" name="Shape 5112"/>
        <p:cNvGrpSpPr/>
        <p:nvPr/>
      </p:nvGrpSpPr>
      <p:grpSpPr>
        <a:xfrm>
          <a:off x="0" y="0"/>
          <a:ext cx="0" cy="0"/>
          <a:chOff x="0" y="0"/>
          <a:chExt cx="0" cy="0"/>
        </a:xfrm>
      </p:grpSpPr>
      <p:sp>
        <p:nvSpPr>
          <p:cNvPr id="5113" name="Google Shape;5113;p8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14" name="Google Shape;5114;p8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115" name="Google Shape;5115;p8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6" name="Google Shape;5116;p8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7" name="Google Shape;5117;p865"/>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118" name="Shape 5118"/>
        <p:cNvGrpSpPr/>
        <p:nvPr/>
      </p:nvGrpSpPr>
      <p:grpSpPr>
        <a:xfrm>
          <a:off x="0" y="0"/>
          <a:ext cx="0" cy="0"/>
          <a:chOff x="0" y="0"/>
          <a:chExt cx="0" cy="0"/>
        </a:xfrm>
      </p:grpSpPr>
      <p:sp>
        <p:nvSpPr>
          <p:cNvPr id="5119" name="Google Shape;5119;p8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0" name="Google Shape;5120;p8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1" name="Google Shape;5121;p8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2" name="Google Shape;5122;p8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3" name="Google Shape;5123;p8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4" name="Google Shape;5124;p866"/>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125" name="Shape 5125"/>
        <p:cNvGrpSpPr/>
        <p:nvPr/>
      </p:nvGrpSpPr>
      <p:grpSpPr>
        <a:xfrm>
          <a:off x="0" y="0"/>
          <a:ext cx="0" cy="0"/>
          <a:chOff x="0" y="0"/>
          <a:chExt cx="0" cy="0"/>
        </a:xfrm>
      </p:grpSpPr>
      <p:sp>
        <p:nvSpPr>
          <p:cNvPr id="5126" name="Google Shape;5126;p8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7" name="Google Shape;5127;p8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28" name="Google Shape;5128;p8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9" name="Google Shape;5129;p8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30" name="Google Shape;5130;p8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31" name="Google Shape;5131;p8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2" name="Google Shape;5132;p8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3" name="Google Shape;5133;p867"/>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134" name="Shape 5134"/>
        <p:cNvGrpSpPr/>
        <p:nvPr/>
      </p:nvGrpSpPr>
      <p:grpSpPr>
        <a:xfrm>
          <a:off x="0" y="0"/>
          <a:ext cx="0" cy="0"/>
          <a:chOff x="0" y="0"/>
          <a:chExt cx="0" cy="0"/>
        </a:xfrm>
      </p:grpSpPr>
      <p:sp>
        <p:nvSpPr>
          <p:cNvPr id="5135" name="Google Shape;5135;p8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36" name="Google Shape;5136;p8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7" name="Google Shape;5137;p8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8" name="Google Shape;5138;p868"/>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139" name="Shape 5139"/>
        <p:cNvGrpSpPr/>
        <p:nvPr/>
      </p:nvGrpSpPr>
      <p:grpSpPr>
        <a:xfrm>
          <a:off x="0" y="0"/>
          <a:ext cx="0" cy="0"/>
          <a:chOff x="0" y="0"/>
          <a:chExt cx="0" cy="0"/>
        </a:xfrm>
      </p:grpSpPr>
      <p:sp>
        <p:nvSpPr>
          <p:cNvPr id="5140" name="Google Shape;5140;p86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1" name="Google Shape;5141;p86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142" name="Google Shape;5142;p86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43" name="Google Shape;5143;p8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4" name="Google Shape;5144;p8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5" name="Google Shape;5145;p869"/>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146" name="Shape 5146"/>
        <p:cNvGrpSpPr/>
        <p:nvPr/>
      </p:nvGrpSpPr>
      <p:grpSpPr>
        <a:xfrm>
          <a:off x="0" y="0"/>
          <a:ext cx="0" cy="0"/>
          <a:chOff x="0" y="0"/>
          <a:chExt cx="0" cy="0"/>
        </a:xfrm>
      </p:grpSpPr>
      <p:sp>
        <p:nvSpPr>
          <p:cNvPr id="5147" name="Google Shape;5147;p8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8" name="Google Shape;5148;p870"/>
          <p:cNvSpPr/>
          <p:nvPr>
            <p:ph idx="2" type="pic"/>
          </p:nvPr>
        </p:nvSpPr>
        <p:spPr>
          <a:xfrm>
            <a:off x="3887788" y="987425"/>
            <a:ext cx="4629150" cy="4873625"/>
          </a:xfrm>
          <a:prstGeom prst="rect">
            <a:avLst/>
          </a:prstGeom>
          <a:noFill/>
          <a:ln>
            <a:noFill/>
          </a:ln>
        </p:spPr>
      </p:sp>
      <p:sp>
        <p:nvSpPr>
          <p:cNvPr id="5149" name="Google Shape;5149;p87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50" name="Google Shape;5150;p8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1" name="Google Shape;5151;p8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2" name="Google Shape;5152;p870"/>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 name="Google Shape;60;p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Times New Roman"/>
              <a:buChar char="•"/>
              <a:defRPr sz="3200"/>
            </a:lvl1pPr>
            <a:lvl2pPr indent="-406400" lvl="1" marL="914400" algn="l">
              <a:spcBef>
                <a:spcPts val="560"/>
              </a:spcBef>
              <a:spcAft>
                <a:spcPts val="0"/>
              </a:spcAft>
              <a:buClr>
                <a:schemeClr val="lt1"/>
              </a:buClr>
              <a:buSzPts val="2800"/>
              <a:buFont typeface="Times New Roman"/>
              <a:buChar char="–"/>
              <a:defRPr sz="2800"/>
            </a:lvl2pPr>
            <a:lvl3pPr indent="-381000" lvl="2" marL="1371600" algn="l">
              <a:spcBef>
                <a:spcPts val="480"/>
              </a:spcBef>
              <a:spcAft>
                <a:spcPts val="0"/>
              </a:spcAft>
              <a:buClr>
                <a:schemeClr val="lt1"/>
              </a:buClr>
              <a:buSzPts val="2400"/>
              <a:buFont typeface="Times New Roman"/>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 name="Google Shape;61;p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 name="Google Shape;62;p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9" name="Shape 669"/>
        <p:cNvGrpSpPr/>
        <p:nvPr/>
      </p:nvGrpSpPr>
      <p:grpSpPr>
        <a:xfrm>
          <a:off x="0" y="0"/>
          <a:ext cx="0" cy="0"/>
          <a:chOff x="0" y="0"/>
          <a:chExt cx="0" cy="0"/>
        </a:xfrm>
      </p:grpSpPr>
      <p:sp>
        <p:nvSpPr>
          <p:cNvPr id="670" name="Google Shape;670;p8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 name="Google Shape;671;p87"/>
          <p:cNvSpPr txBox="1"/>
          <p:nvPr>
            <p:ph idx="1" type="body"/>
          </p:nvPr>
        </p:nvSpPr>
        <p:spPr>
          <a:xfrm rot="5400000">
            <a:off x="2286000" y="-304800"/>
            <a:ext cx="45720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153" name="Shape 5153"/>
        <p:cNvGrpSpPr/>
        <p:nvPr/>
      </p:nvGrpSpPr>
      <p:grpSpPr>
        <a:xfrm>
          <a:off x="0" y="0"/>
          <a:ext cx="0" cy="0"/>
          <a:chOff x="0" y="0"/>
          <a:chExt cx="0" cy="0"/>
        </a:xfrm>
      </p:grpSpPr>
      <p:sp>
        <p:nvSpPr>
          <p:cNvPr id="5154" name="Google Shape;5154;p8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55" name="Google Shape;5155;p87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56" name="Google Shape;5156;p8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7" name="Google Shape;5157;p8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8" name="Google Shape;5158;p87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159" name="Shape 5159"/>
        <p:cNvGrpSpPr/>
        <p:nvPr/>
      </p:nvGrpSpPr>
      <p:grpSpPr>
        <a:xfrm>
          <a:off x="0" y="0"/>
          <a:ext cx="0" cy="0"/>
          <a:chOff x="0" y="0"/>
          <a:chExt cx="0" cy="0"/>
        </a:xfrm>
      </p:grpSpPr>
      <p:sp>
        <p:nvSpPr>
          <p:cNvPr id="5160" name="Google Shape;5160;p87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1" name="Google Shape;5161;p87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62" name="Google Shape;5162;p8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3" name="Google Shape;5163;p8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4" name="Google Shape;5164;p87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5165" name="Shape 5165"/>
        <p:cNvGrpSpPr/>
        <p:nvPr/>
      </p:nvGrpSpPr>
      <p:grpSpPr>
        <a:xfrm>
          <a:off x="0" y="0"/>
          <a:ext cx="0" cy="0"/>
          <a:chOff x="0" y="0"/>
          <a:chExt cx="0" cy="0"/>
        </a:xfrm>
      </p:grpSpPr>
      <p:sp>
        <p:nvSpPr>
          <p:cNvPr id="5166" name="Google Shape;5166;p8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7" name="Google Shape;5167;p873"/>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168" name="Google Shape;5168;p8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9" name="Google Shape;5169;p8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0" name="Google Shape;5170;p87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178" name="Shape 5178"/>
        <p:cNvGrpSpPr/>
        <p:nvPr/>
      </p:nvGrpSpPr>
      <p:grpSpPr>
        <a:xfrm>
          <a:off x="0" y="0"/>
          <a:ext cx="0" cy="0"/>
          <a:chOff x="0" y="0"/>
          <a:chExt cx="0" cy="0"/>
        </a:xfrm>
      </p:grpSpPr>
      <p:sp>
        <p:nvSpPr>
          <p:cNvPr id="5179" name="Google Shape;5179;p875"/>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1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0" name="Google Shape;5180;p875"/>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sz="1200">
                <a:solidFill>
                  <a:schemeClr val="dk2"/>
                </a:solidFill>
                <a:latin typeface="Tahoma"/>
                <a:ea typeface="Tahoma"/>
                <a:cs typeface="Tahoma"/>
                <a:sym typeface="Tahoma"/>
              </a:defRPr>
            </a:lvl1pPr>
            <a:lvl2pPr indent="0" lvl="1" marL="0" algn="r">
              <a:spcBef>
                <a:spcPts val="0"/>
              </a:spcBef>
              <a:buNone/>
              <a:defRPr b="1" sz="1200">
                <a:solidFill>
                  <a:schemeClr val="dk2"/>
                </a:solidFill>
                <a:latin typeface="Tahoma"/>
                <a:ea typeface="Tahoma"/>
                <a:cs typeface="Tahoma"/>
                <a:sym typeface="Tahoma"/>
              </a:defRPr>
            </a:lvl2pPr>
            <a:lvl3pPr indent="0" lvl="2" marL="0" algn="r">
              <a:spcBef>
                <a:spcPts val="0"/>
              </a:spcBef>
              <a:buNone/>
              <a:defRPr b="1" sz="1200">
                <a:solidFill>
                  <a:schemeClr val="dk2"/>
                </a:solidFill>
                <a:latin typeface="Tahoma"/>
                <a:ea typeface="Tahoma"/>
                <a:cs typeface="Tahoma"/>
                <a:sym typeface="Tahoma"/>
              </a:defRPr>
            </a:lvl3pPr>
            <a:lvl4pPr indent="0" lvl="3" marL="0" algn="r">
              <a:spcBef>
                <a:spcPts val="0"/>
              </a:spcBef>
              <a:buNone/>
              <a:defRPr b="1" sz="1200">
                <a:solidFill>
                  <a:schemeClr val="dk2"/>
                </a:solidFill>
                <a:latin typeface="Tahoma"/>
                <a:ea typeface="Tahoma"/>
                <a:cs typeface="Tahoma"/>
                <a:sym typeface="Tahoma"/>
              </a:defRPr>
            </a:lvl4pPr>
            <a:lvl5pPr indent="0" lvl="4" marL="0" algn="r">
              <a:spcBef>
                <a:spcPts val="0"/>
              </a:spcBef>
              <a:buNone/>
              <a:defRPr b="1" sz="1200">
                <a:solidFill>
                  <a:schemeClr val="dk2"/>
                </a:solidFill>
                <a:latin typeface="Tahoma"/>
                <a:ea typeface="Tahoma"/>
                <a:cs typeface="Tahoma"/>
                <a:sym typeface="Tahoma"/>
              </a:defRPr>
            </a:lvl5pPr>
            <a:lvl6pPr indent="0" lvl="5" marL="0" algn="r">
              <a:spcBef>
                <a:spcPts val="0"/>
              </a:spcBef>
              <a:buNone/>
              <a:defRPr b="1" sz="1200">
                <a:solidFill>
                  <a:schemeClr val="dk2"/>
                </a:solidFill>
                <a:latin typeface="Tahoma"/>
                <a:ea typeface="Tahoma"/>
                <a:cs typeface="Tahoma"/>
                <a:sym typeface="Tahoma"/>
              </a:defRPr>
            </a:lvl6pPr>
            <a:lvl7pPr indent="0" lvl="6" marL="0" algn="r">
              <a:spcBef>
                <a:spcPts val="0"/>
              </a:spcBef>
              <a:buNone/>
              <a:defRPr b="1" sz="1200">
                <a:solidFill>
                  <a:schemeClr val="dk2"/>
                </a:solidFill>
                <a:latin typeface="Tahoma"/>
                <a:ea typeface="Tahoma"/>
                <a:cs typeface="Tahoma"/>
                <a:sym typeface="Tahoma"/>
              </a:defRPr>
            </a:lvl7pPr>
            <a:lvl8pPr indent="0" lvl="7" marL="0" algn="r">
              <a:spcBef>
                <a:spcPts val="0"/>
              </a:spcBef>
              <a:buNone/>
              <a:defRPr b="1" sz="1200">
                <a:solidFill>
                  <a:schemeClr val="dk2"/>
                </a:solidFill>
                <a:latin typeface="Tahoma"/>
                <a:ea typeface="Tahoma"/>
                <a:cs typeface="Tahoma"/>
                <a:sym typeface="Tahoma"/>
              </a:defRPr>
            </a:lvl8pPr>
            <a:lvl9pPr indent="0" lvl="8" marL="0" algn="r">
              <a:spcBef>
                <a:spcPts val="0"/>
              </a:spcBef>
              <a:buNone/>
              <a:defRPr b="1" sz="1200">
                <a:solidFill>
                  <a:schemeClr val="dk2"/>
                </a:solidFill>
                <a:latin typeface="Tahoma"/>
                <a:ea typeface="Tahoma"/>
                <a:cs typeface="Tahoma"/>
                <a:sym typeface="Tahoma"/>
              </a:defRPr>
            </a:lvl9pPr>
          </a:lstStyle>
          <a:p>
            <a:pPr indent="0" lvl="0" marL="0" rtl="0" algn="r">
              <a:spcBef>
                <a:spcPts val="0"/>
              </a:spcBef>
              <a:spcAft>
                <a:spcPts val="0"/>
              </a:spcAft>
              <a:buNone/>
            </a:pPr>
            <a:r>
              <a:rPr lang="en-US"/>
              <a:t>Page </a:t>
            </a:r>
            <a:fld id="{00000000-1234-1234-1234-123412341234}" type="slidenum">
              <a:rPr lang="en-US"/>
              <a:t>‹#›</a:t>
            </a:fld>
            <a:endParaRPr/>
          </a:p>
        </p:txBody>
      </p:sp>
    </p:spTree>
  </p:cSld>
  <p:clrMapOvr>
    <a:masterClrMapping/>
  </p:clrMapOvr>
</p:sldLayout>
</file>

<file path=ppt/slideLayouts/slideLayout8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81" name="Shape 5181"/>
        <p:cNvGrpSpPr/>
        <p:nvPr/>
      </p:nvGrpSpPr>
      <p:grpSpPr>
        <a:xfrm>
          <a:off x="0" y="0"/>
          <a:ext cx="0" cy="0"/>
          <a:chOff x="0" y="0"/>
          <a:chExt cx="0" cy="0"/>
        </a:xfrm>
      </p:grpSpPr>
      <p:sp>
        <p:nvSpPr>
          <p:cNvPr id="5182" name="Google Shape;5182;p876"/>
          <p:cNvSpPr txBox="1"/>
          <p:nvPr/>
        </p:nvSpPr>
        <p:spPr>
          <a:xfrm>
            <a:off x="152400" y="6172200"/>
            <a:ext cx="2209800" cy="4572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t/>
            </a:r>
            <a:endParaRPr b="1" sz="1200">
              <a:solidFill>
                <a:schemeClr val="dk2"/>
              </a:solidFill>
              <a:latin typeface="Tahoma"/>
              <a:ea typeface="Tahoma"/>
              <a:cs typeface="Tahoma"/>
              <a:sym typeface="Tahoma"/>
            </a:endParaRPr>
          </a:p>
        </p:txBody>
      </p:sp>
      <p:sp>
        <p:nvSpPr>
          <p:cNvPr id="5183" name="Google Shape;5183;p876"/>
          <p:cNvSpPr/>
          <p:nvPr/>
        </p:nvSpPr>
        <p:spPr>
          <a:xfrm>
            <a:off x="6629400" y="6248400"/>
            <a:ext cx="2209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200">
                <a:solidFill>
                  <a:schemeClr val="dk2"/>
                </a:solidFill>
                <a:latin typeface="Tahoma"/>
                <a:ea typeface="Tahoma"/>
                <a:cs typeface="Tahoma"/>
                <a:sym typeface="Tahoma"/>
              </a:rPr>
              <a:t>Page </a:t>
            </a:r>
            <a:fld id="{00000000-1234-1234-1234-123412341234}" type="slidenum">
              <a:rPr b="1" lang="en-US" sz="1200">
                <a:solidFill>
                  <a:schemeClr val="dk2"/>
                </a:solidFill>
                <a:latin typeface="Tahoma"/>
                <a:ea typeface="Tahoma"/>
                <a:cs typeface="Tahoma"/>
                <a:sym typeface="Tahoma"/>
              </a:rPr>
              <a:t>‹#›</a:t>
            </a:fld>
            <a:endParaRPr b="1" sz="1200">
              <a:solidFill>
                <a:schemeClr val="dk2"/>
              </a:solidFill>
              <a:latin typeface="Tahoma"/>
              <a:ea typeface="Tahoma"/>
              <a:cs typeface="Tahoma"/>
              <a:sym typeface="Tahoma"/>
            </a:endParaRPr>
          </a:p>
        </p:txBody>
      </p:sp>
      <p:sp>
        <p:nvSpPr>
          <p:cNvPr id="5184" name="Google Shape;5184;p876"/>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85" name="Google Shape;5185;p876"/>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285750" lvl="5" marL="2743200" algn="l">
              <a:spcBef>
                <a:spcPts val="360"/>
              </a:spcBef>
              <a:spcAft>
                <a:spcPts val="0"/>
              </a:spcAft>
              <a:buSzPts val="900"/>
              <a:buChar char="■"/>
              <a:defRPr/>
            </a:lvl6pPr>
            <a:lvl7pPr indent="-285750" lvl="6" marL="3200400" algn="l">
              <a:spcBef>
                <a:spcPts val="360"/>
              </a:spcBef>
              <a:spcAft>
                <a:spcPts val="0"/>
              </a:spcAft>
              <a:buSzPts val="900"/>
              <a:buChar char="■"/>
              <a:defRPr/>
            </a:lvl7pPr>
            <a:lvl8pPr indent="-285750" lvl="7" marL="3657600" algn="l">
              <a:spcBef>
                <a:spcPts val="360"/>
              </a:spcBef>
              <a:spcAft>
                <a:spcPts val="0"/>
              </a:spcAft>
              <a:buSzPts val="900"/>
              <a:buChar char="■"/>
              <a:defRPr/>
            </a:lvl8pPr>
            <a:lvl9pPr indent="-285750" lvl="8" marL="4114800" algn="l">
              <a:spcBef>
                <a:spcPts val="360"/>
              </a:spcBef>
              <a:spcAft>
                <a:spcPts val="0"/>
              </a:spcAft>
              <a:buSzPts val="900"/>
              <a:buChar char="■"/>
              <a:defRPr/>
            </a:lvl9pPr>
          </a:lstStyle>
          <a:p/>
        </p:txBody>
      </p:sp>
    </p:spTree>
  </p:cSld>
  <p:clrMapOvr>
    <a:masterClrMapping/>
  </p:clrMapOvr>
</p:sldLayout>
</file>

<file path=ppt/slideLayouts/slideLayout8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94" name="Shape 5194"/>
        <p:cNvGrpSpPr/>
        <p:nvPr/>
      </p:nvGrpSpPr>
      <p:grpSpPr>
        <a:xfrm>
          <a:off x="0" y="0"/>
          <a:ext cx="0" cy="0"/>
          <a:chOff x="0" y="0"/>
          <a:chExt cx="0" cy="0"/>
        </a:xfrm>
      </p:grpSpPr>
      <p:sp>
        <p:nvSpPr>
          <p:cNvPr id="5195" name="Google Shape;5195;p878"/>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96" name="Google Shape;5196;p878"/>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197" name="Google Shape;5197;p8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8" name="Google Shape;5198;p8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9" name="Google Shape;5199;p8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200" name="Shape 5200"/>
        <p:cNvGrpSpPr/>
        <p:nvPr/>
      </p:nvGrpSpPr>
      <p:grpSpPr>
        <a:xfrm>
          <a:off x="0" y="0"/>
          <a:ext cx="0" cy="0"/>
          <a:chOff x="0" y="0"/>
          <a:chExt cx="0" cy="0"/>
        </a:xfrm>
      </p:grpSpPr>
      <p:sp>
        <p:nvSpPr>
          <p:cNvPr id="5201" name="Google Shape;5201;p879"/>
          <p:cNvSpPr txBox="1"/>
          <p:nvPr>
            <p:ph type="ctrTitle"/>
          </p:nvPr>
        </p:nvSpPr>
        <p:spPr>
          <a:xfrm>
            <a:off x="685800" y="1905000"/>
            <a:ext cx="77724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rgbClr val="023A2B"/>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2" name="Google Shape;5202;p879"/>
          <p:cNvSpPr txBox="1"/>
          <p:nvPr>
            <p:ph idx="1" type="subTitle"/>
          </p:nvPr>
        </p:nvSpPr>
        <p:spPr>
          <a:xfrm>
            <a:off x="1143000" y="2895600"/>
            <a:ext cx="5410200" cy="609600"/>
          </a:xfrm>
          <a:prstGeom prst="rect">
            <a:avLst/>
          </a:prstGeom>
          <a:noFill/>
          <a:ln>
            <a:noFill/>
          </a:ln>
        </p:spPr>
        <p:txBody>
          <a:bodyPr anchorCtr="0" anchor="t" bIns="45700" lIns="91425" spcFirstLastPara="1" rIns="91425" wrap="square" tIns="45700">
            <a:noAutofit/>
          </a:bodyPr>
          <a:lstStyle>
            <a:lvl1pPr lvl="0" algn="l">
              <a:spcBef>
                <a:spcPts val="480"/>
              </a:spcBef>
              <a:spcAft>
                <a:spcPts val="0"/>
              </a:spcAft>
              <a:buClr>
                <a:srgbClr val="EAEAEA"/>
              </a:buClr>
              <a:buSzPts val="2400"/>
              <a:buFont typeface="Arial"/>
              <a:buNone/>
              <a:defRPr>
                <a:solidFill>
                  <a:srgbClr val="EAEAEA"/>
                </a:solidFill>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5203" name="Google Shape;5203;p8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4" name="Google Shape;5204;p8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5" name="Google Shape;5205;p8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206" name="Shape 5206"/>
        <p:cNvGrpSpPr/>
        <p:nvPr/>
      </p:nvGrpSpPr>
      <p:grpSpPr>
        <a:xfrm>
          <a:off x="0" y="0"/>
          <a:ext cx="0" cy="0"/>
          <a:chOff x="0" y="0"/>
          <a:chExt cx="0" cy="0"/>
        </a:xfrm>
      </p:grpSpPr>
      <p:sp>
        <p:nvSpPr>
          <p:cNvPr id="5207" name="Google Shape;5207;p880"/>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8" name="Google Shape;5208;p880"/>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5209" name="Google Shape;5209;p8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0" name="Google Shape;5210;p8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1" name="Google Shape;5211;p8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212" name="Shape 5212"/>
        <p:cNvGrpSpPr/>
        <p:nvPr/>
      </p:nvGrpSpPr>
      <p:grpSpPr>
        <a:xfrm>
          <a:off x="0" y="0"/>
          <a:ext cx="0" cy="0"/>
          <a:chOff x="0" y="0"/>
          <a:chExt cx="0" cy="0"/>
        </a:xfrm>
      </p:grpSpPr>
      <p:sp>
        <p:nvSpPr>
          <p:cNvPr id="5213" name="Google Shape;5213;p881"/>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14" name="Google Shape;5214;p881"/>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5" name="Google Shape;5215;p881"/>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6" name="Google Shape;5216;p8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7" name="Google Shape;5217;p8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8" name="Google Shape;5218;p8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219" name="Shape 5219"/>
        <p:cNvGrpSpPr/>
        <p:nvPr/>
      </p:nvGrpSpPr>
      <p:grpSpPr>
        <a:xfrm>
          <a:off x="0" y="0"/>
          <a:ext cx="0" cy="0"/>
          <a:chOff x="0" y="0"/>
          <a:chExt cx="0" cy="0"/>
        </a:xfrm>
      </p:grpSpPr>
      <p:sp>
        <p:nvSpPr>
          <p:cNvPr id="5220" name="Google Shape;5220;p88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21" name="Google Shape;5221;p882"/>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2" name="Google Shape;5222;p882"/>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3" name="Google Shape;5223;p882"/>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4" name="Google Shape;5224;p882"/>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5" name="Google Shape;5225;p8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6" name="Google Shape;5226;p8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7" name="Google Shape;5227;p8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2" name="Shape 672"/>
        <p:cNvGrpSpPr/>
        <p:nvPr/>
      </p:nvGrpSpPr>
      <p:grpSpPr>
        <a:xfrm>
          <a:off x="0" y="0"/>
          <a:ext cx="0" cy="0"/>
          <a:chOff x="0" y="0"/>
          <a:chExt cx="0" cy="0"/>
        </a:xfrm>
      </p:grpSpPr>
      <p:sp>
        <p:nvSpPr>
          <p:cNvPr id="673" name="Google Shape;673;p88"/>
          <p:cNvSpPr txBox="1"/>
          <p:nvPr>
            <p:ph type="title"/>
          </p:nvPr>
        </p:nvSpPr>
        <p:spPr>
          <a:xfrm rot="5400000">
            <a:off x="4629150" y="2038350"/>
            <a:ext cx="5715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 name="Google Shape;674;p88"/>
          <p:cNvSpPr txBox="1"/>
          <p:nvPr>
            <p:ph idx="1" type="body"/>
          </p:nvPr>
        </p:nvSpPr>
        <p:spPr>
          <a:xfrm rot="5400000">
            <a:off x="666750" y="171450"/>
            <a:ext cx="5715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228" name="Shape 5228"/>
        <p:cNvGrpSpPr/>
        <p:nvPr/>
      </p:nvGrpSpPr>
      <p:grpSpPr>
        <a:xfrm>
          <a:off x="0" y="0"/>
          <a:ext cx="0" cy="0"/>
          <a:chOff x="0" y="0"/>
          <a:chExt cx="0" cy="0"/>
        </a:xfrm>
      </p:grpSpPr>
      <p:sp>
        <p:nvSpPr>
          <p:cNvPr id="5229" name="Google Shape;5229;p883"/>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0" name="Google Shape;5230;p8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1" name="Google Shape;5231;p8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2" name="Google Shape;5232;p8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33" name="Shape 5233"/>
        <p:cNvGrpSpPr/>
        <p:nvPr/>
      </p:nvGrpSpPr>
      <p:grpSpPr>
        <a:xfrm>
          <a:off x="0" y="0"/>
          <a:ext cx="0" cy="0"/>
          <a:chOff x="0" y="0"/>
          <a:chExt cx="0" cy="0"/>
        </a:xfrm>
      </p:grpSpPr>
      <p:sp>
        <p:nvSpPr>
          <p:cNvPr id="5234" name="Google Shape;5234;p8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5" name="Google Shape;5235;p8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6" name="Google Shape;5236;p8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237" name="Shape 5237"/>
        <p:cNvGrpSpPr/>
        <p:nvPr/>
      </p:nvGrpSpPr>
      <p:grpSpPr>
        <a:xfrm>
          <a:off x="0" y="0"/>
          <a:ext cx="0" cy="0"/>
          <a:chOff x="0" y="0"/>
          <a:chExt cx="0" cy="0"/>
        </a:xfrm>
      </p:grpSpPr>
      <p:sp>
        <p:nvSpPr>
          <p:cNvPr id="5238" name="Google Shape;5238;p88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9" name="Google Shape;5239;p88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5240" name="Google Shape;5240;p88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1" name="Google Shape;5241;p8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2" name="Google Shape;5242;p8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3" name="Google Shape;5243;p8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244" name="Shape 5244"/>
        <p:cNvGrpSpPr/>
        <p:nvPr/>
      </p:nvGrpSpPr>
      <p:grpSpPr>
        <a:xfrm>
          <a:off x="0" y="0"/>
          <a:ext cx="0" cy="0"/>
          <a:chOff x="0" y="0"/>
          <a:chExt cx="0" cy="0"/>
        </a:xfrm>
      </p:grpSpPr>
      <p:sp>
        <p:nvSpPr>
          <p:cNvPr id="5245" name="Google Shape;5245;p88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46" name="Google Shape;5246;p886"/>
          <p:cNvSpPr/>
          <p:nvPr>
            <p:ph idx="2" type="pic"/>
          </p:nvPr>
        </p:nvSpPr>
        <p:spPr>
          <a:xfrm>
            <a:off x="1792288" y="612775"/>
            <a:ext cx="5486400" cy="4114800"/>
          </a:xfrm>
          <a:prstGeom prst="rect">
            <a:avLst/>
          </a:prstGeom>
          <a:noFill/>
          <a:ln>
            <a:noFill/>
          </a:ln>
        </p:spPr>
      </p:sp>
      <p:sp>
        <p:nvSpPr>
          <p:cNvPr id="5247" name="Google Shape;5247;p88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8" name="Google Shape;5248;p8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9" name="Google Shape;5249;p8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0" name="Google Shape;5250;p8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251" name="Shape 5251"/>
        <p:cNvGrpSpPr/>
        <p:nvPr/>
      </p:nvGrpSpPr>
      <p:grpSpPr>
        <a:xfrm>
          <a:off x="0" y="0"/>
          <a:ext cx="0" cy="0"/>
          <a:chOff x="0" y="0"/>
          <a:chExt cx="0" cy="0"/>
        </a:xfrm>
      </p:grpSpPr>
      <p:sp>
        <p:nvSpPr>
          <p:cNvPr id="5252" name="Google Shape;5252;p88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3" name="Google Shape;5253;p887"/>
          <p:cNvSpPr txBox="1"/>
          <p:nvPr>
            <p:ph idx="1" type="body"/>
          </p:nvPr>
        </p:nvSpPr>
        <p:spPr>
          <a:xfrm rot="5400000">
            <a:off x="2743200" y="304800"/>
            <a:ext cx="3733800"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54" name="Google Shape;5254;p8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5" name="Google Shape;5255;p8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6" name="Google Shape;5256;p8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257" name="Shape 5257"/>
        <p:cNvGrpSpPr/>
        <p:nvPr/>
      </p:nvGrpSpPr>
      <p:grpSpPr>
        <a:xfrm>
          <a:off x="0" y="0"/>
          <a:ext cx="0" cy="0"/>
          <a:chOff x="0" y="0"/>
          <a:chExt cx="0" cy="0"/>
        </a:xfrm>
      </p:grpSpPr>
      <p:sp>
        <p:nvSpPr>
          <p:cNvPr id="5258" name="Google Shape;5258;p888"/>
          <p:cNvSpPr txBox="1"/>
          <p:nvPr>
            <p:ph type="title"/>
          </p:nvPr>
        </p:nvSpPr>
        <p:spPr>
          <a:xfrm rot="5400000">
            <a:off x="4962525" y="2219325"/>
            <a:ext cx="5029200" cy="18097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9" name="Google Shape;5259;p888"/>
          <p:cNvSpPr txBox="1"/>
          <p:nvPr>
            <p:ph idx="1" type="body"/>
          </p:nvPr>
        </p:nvSpPr>
        <p:spPr>
          <a:xfrm rot="5400000">
            <a:off x="1266825" y="485775"/>
            <a:ext cx="5029200" cy="52768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0" name="Google Shape;5260;p8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1" name="Google Shape;5261;p8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2" name="Google Shape;5262;p8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263" name="Shape 5263"/>
        <p:cNvGrpSpPr/>
        <p:nvPr/>
      </p:nvGrpSpPr>
      <p:grpSpPr>
        <a:xfrm>
          <a:off x="0" y="0"/>
          <a:ext cx="0" cy="0"/>
          <a:chOff x="0" y="0"/>
          <a:chExt cx="0" cy="0"/>
        </a:xfrm>
      </p:grpSpPr>
      <p:sp>
        <p:nvSpPr>
          <p:cNvPr id="5264" name="Google Shape;5264;p889"/>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65" name="Google Shape;5265;p889"/>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6" name="Google Shape;5266;p889"/>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7" name="Google Shape;5267;p8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8" name="Google Shape;5268;p8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9" name="Google Shape;5269;p8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80" name="Shape 5280"/>
        <p:cNvGrpSpPr/>
        <p:nvPr/>
      </p:nvGrpSpPr>
      <p:grpSpPr>
        <a:xfrm>
          <a:off x="0" y="0"/>
          <a:ext cx="0" cy="0"/>
          <a:chOff x="0" y="0"/>
          <a:chExt cx="0" cy="0"/>
        </a:xfrm>
      </p:grpSpPr>
      <p:sp>
        <p:nvSpPr>
          <p:cNvPr id="5281" name="Google Shape;5281;p891"/>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2" name="Google Shape;5282;p891"/>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283" name="Shape 5283"/>
        <p:cNvGrpSpPr/>
        <p:nvPr/>
      </p:nvGrpSpPr>
      <p:grpSpPr>
        <a:xfrm>
          <a:off x="0" y="0"/>
          <a:ext cx="0" cy="0"/>
          <a:chOff x="0" y="0"/>
          <a:chExt cx="0" cy="0"/>
        </a:xfrm>
      </p:grpSpPr>
      <p:sp>
        <p:nvSpPr>
          <p:cNvPr id="5284" name="Google Shape;5284;p892"/>
          <p:cNvSpPr txBox="1"/>
          <p:nvPr>
            <p:ph type="ctrTitle"/>
          </p:nvPr>
        </p:nvSpPr>
        <p:spPr>
          <a:xfrm>
            <a:off x="1308100" y="2667000"/>
            <a:ext cx="7162800" cy="1331913"/>
          </a:xfrm>
          <a:prstGeom prst="rect">
            <a:avLst/>
          </a:prstGeom>
          <a:noFill/>
          <a:ln>
            <a:noFill/>
          </a:ln>
        </p:spPr>
        <p:txBody>
          <a:bodyPr anchorCtr="1" anchor="t" bIns="45700" lIns="91425" spcFirstLastPara="1" rIns="91425" wrap="square" tIns="45700">
            <a:noAutofit/>
          </a:bodyPr>
          <a:lstStyle>
            <a:lvl1pPr lvl="0" algn="ctr">
              <a:spcBef>
                <a:spcPts val="0"/>
              </a:spcBef>
              <a:spcAft>
                <a:spcPts val="0"/>
              </a:spcAft>
              <a:buSzPts val="1400"/>
              <a:buNone/>
              <a:defRPr b="0" sz="4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5" name="Google Shape;5285;p892"/>
          <p:cNvSpPr txBox="1"/>
          <p:nvPr>
            <p:ph idx="1" type="subTitle"/>
          </p:nvPr>
        </p:nvSpPr>
        <p:spPr>
          <a:xfrm>
            <a:off x="1687513" y="4343400"/>
            <a:ext cx="6400800" cy="1752600"/>
          </a:xfrm>
          <a:prstGeom prst="rect">
            <a:avLst/>
          </a:prstGeom>
          <a:noFill/>
          <a:ln>
            <a:noFill/>
          </a:ln>
        </p:spPr>
        <p:txBody>
          <a:bodyPr anchorCtr="0" anchor="t" bIns="45700" lIns="91425" spcFirstLastPara="1" rIns="91425" wrap="square" tIns="45700">
            <a:noAutofit/>
          </a:bodyPr>
          <a:lstStyle>
            <a:lvl1pPr lvl="0" algn="ctr">
              <a:spcBef>
                <a:spcPts val="400"/>
              </a:spcBef>
              <a:spcAft>
                <a:spcPts val="0"/>
              </a:spcAft>
              <a:buSzPts val="2500"/>
              <a:buFont typeface="Arial"/>
              <a:buNone/>
              <a:defRPr b="1"/>
            </a:lvl1pPr>
            <a:lvl2pPr lvl="1" algn="l">
              <a:spcBef>
                <a:spcPts val="360"/>
              </a:spcBef>
              <a:spcAft>
                <a:spcPts val="0"/>
              </a:spcAft>
              <a:buClr>
                <a:schemeClr val="dk1"/>
              </a:buClr>
              <a:buSzPts val="1800"/>
              <a:buChar char="–"/>
              <a:defRPr/>
            </a:lvl2pPr>
            <a:lvl3pPr lvl="2" algn="l">
              <a:spcBef>
                <a:spcPts val="360"/>
              </a:spcBef>
              <a:spcAft>
                <a:spcPts val="0"/>
              </a:spcAft>
              <a:buClr>
                <a:srgbClr val="006600"/>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86" name="Shape 5286"/>
        <p:cNvGrpSpPr/>
        <p:nvPr/>
      </p:nvGrpSpPr>
      <p:grpSpPr>
        <a:xfrm>
          <a:off x="0" y="0"/>
          <a:ext cx="0" cy="0"/>
          <a:chOff x="0" y="0"/>
          <a:chExt cx="0" cy="0"/>
        </a:xfrm>
      </p:grpSpPr>
      <p:sp>
        <p:nvSpPr>
          <p:cNvPr id="5287" name="Google Shape;5287;p8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8" name="Google Shape;5288;p8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30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rgbClr val="006600"/>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75" name="Shape 675"/>
        <p:cNvGrpSpPr/>
        <p:nvPr/>
      </p:nvGrpSpPr>
      <p:grpSpPr>
        <a:xfrm>
          <a:off x="0" y="0"/>
          <a:ext cx="0" cy="0"/>
          <a:chOff x="0" y="0"/>
          <a:chExt cx="0" cy="0"/>
        </a:xfrm>
      </p:grpSpPr>
      <p:sp>
        <p:nvSpPr>
          <p:cNvPr id="676" name="Google Shape;676;p89"/>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7" name="Google Shape;677;p89"/>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8" name="Google Shape;678;p89"/>
          <p:cNvSpPr/>
          <p:nvPr>
            <p:ph idx="2" type="clipArt"/>
          </p:nvPr>
        </p:nvSpPr>
        <p:spPr>
          <a:xfrm>
            <a:off x="4648200" y="1295400"/>
            <a:ext cx="3810000" cy="4572000"/>
          </a:xfrm>
          <a:prstGeom prst="rect">
            <a:avLst/>
          </a:prstGeom>
          <a:noFill/>
          <a:ln>
            <a:noFill/>
          </a:ln>
        </p:spPr>
      </p:sp>
    </p:spTree>
  </p:cSld>
  <p:clrMapOvr>
    <a:masterClrMapping/>
  </p:clrMapOvr>
</p:sldLayout>
</file>

<file path=ppt/slideLayouts/slideLayout8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289" name="Shape 5289"/>
        <p:cNvGrpSpPr/>
        <p:nvPr/>
      </p:nvGrpSpPr>
      <p:grpSpPr>
        <a:xfrm>
          <a:off x="0" y="0"/>
          <a:ext cx="0" cy="0"/>
          <a:chOff x="0" y="0"/>
          <a:chExt cx="0" cy="0"/>
        </a:xfrm>
      </p:grpSpPr>
      <p:sp>
        <p:nvSpPr>
          <p:cNvPr id="5290" name="Google Shape;5290;p894"/>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1" name="Google Shape;5291;p894"/>
          <p:cNvSpPr txBox="1"/>
          <p:nvPr>
            <p:ph idx="1" type="body"/>
          </p:nvPr>
        </p:nvSpPr>
        <p:spPr>
          <a:xfrm>
            <a:off x="6096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2" name="Google Shape;5292;p894"/>
          <p:cNvSpPr txBox="1"/>
          <p:nvPr>
            <p:ph idx="2" type="body"/>
          </p:nvPr>
        </p:nvSpPr>
        <p:spPr>
          <a:xfrm>
            <a:off x="46482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293" name="Shape 5293"/>
        <p:cNvGrpSpPr/>
        <p:nvPr/>
      </p:nvGrpSpPr>
      <p:grpSpPr>
        <a:xfrm>
          <a:off x="0" y="0"/>
          <a:ext cx="0" cy="0"/>
          <a:chOff x="0" y="0"/>
          <a:chExt cx="0" cy="0"/>
        </a:xfrm>
      </p:grpSpPr>
      <p:sp>
        <p:nvSpPr>
          <p:cNvPr id="5294" name="Google Shape;5294;p89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5" name="Google Shape;5295;p8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6" name="Google Shape;5296;p8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7" name="Google Shape;5297;p8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8" name="Google Shape;5298;p8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299" name="Shape 5299"/>
        <p:cNvGrpSpPr/>
        <p:nvPr/>
      </p:nvGrpSpPr>
      <p:grpSpPr>
        <a:xfrm>
          <a:off x="0" y="0"/>
          <a:ext cx="0" cy="0"/>
          <a:chOff x="0" y="0"/>
          <a:chExt cx="0" cy="0"/>
        </a:xfrm>
      </p:grpSpPr>
      <p:sp>
        <p:nvSpPr>
          <p:cNvPr id="5300" name="Google Shape;5300;p896"/>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301" name="Shape 5301"/>
        <p:cNvGrpSpPr/>
        <p:nvPr/>
      </p:nvGrpSpPr>
      <p:grpSpPr>
        <a:xfrm>
          <a:off x="0" y="0"/>
          <a:ext cx="0" cy="0"/>
          <a:chOff x="0" y="0"/>
          <a:chExt cx="0" cy="0"/>
        </a:xfrm>
      </p:grpSpPr>
    </p:spTree>
  </p:cSld>
  <p:clrMapOvr>
    <a:masterClrMapping/>
  </p:clrMapOvr>
</p:sldLayout>
</file>

<file path=ppt/slideLayouts/slideLayout8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302" name="Shape 5302"/>
        <p:cNvGrpSpPr/>
        <p:nvPr/>
      </p:nvGrpSpPr>
      <p:grpSpPr>
        <a:xfrm>
          <a:off x="0" y="0"/>
          <a:ext cx="0" cy="0"/>
          <a:chOff x="0" y="0"/>
          <a:chExt cx="0" cy="0"/>
        </a:xfrm>
      </p:grpSpPr>
      <p:sp>
        <p:nvSpPr>
          <p:cNvPr id="5303" name="Google Shape;5303;p8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4" name="Google Shape;5304;p8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82600" lvl="0" marL="457200" algn="l">
              <a:spcBef>
                <a:spcPts val="640"/>
              </a:spcBef>
              <a:spcAft>
                <a:spcPts val="0"/>
              </a:spcAft>
              <a:buSzPts val="40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rgbClr val="006600"/>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305" name="Google Shape;5305;p8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306" name="Shape 5306"/>
        <p:cNvGrpSpPr/>
        <p:nvPr/>
      </p:nvGrpSpPr>
      <p:grpSpPr>
        <a:xfrm>
          <a:off x="0" y="0"/>
          <a:ext cx="0" cy="0"/>
          <a:chOff x="0" y="0"/>
          <a:chExt cx="0" cy="0"/>
        </a:xfrm>
      </p:grpSpPr>
      <p:sp>
        <p:nvSpPr>
          <p:cNvPr id="5307" name="Google Shape;5307;p8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8" name="Google Shape;5308;p899"/>
          <p:cNvSpPr/>
          <p:nvPr>
            <p:ph idx="2" type="pic"/>
          </p:nvPr>
        </p:nvSpPr>
        <p:spPr>
          <a:xfrm>
            <a:off x="3887788" y="987425"/>
            <a:ext cx="4629150" cy="4873625"/>
          </a:xfrm>
          <a:prstGeom prst="rect">
            <a:avLst/>
          </a:prstGeom>
          <a:noFill/>
          <a:ln>
            <a:noFill/>
          </a:ln>
        </p:spPr>
      </p:sp>
      <p:sp>
        <p:nvSpPr>
          <p:cNvPr id="5309" name="Google Shape;5309;p8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310" name="Shape 5310"/>
        <p:cNvGrpSpPr/>
        <p:nvPr/>
      </p:nvGrpSpPr>
      <p:grpSpPr>
        <a:xfrm>
          <a:off x="0" y="0"/>
          <a:ext cx="0" cy="0"/>
          <a:chOff x="0" y="0"/>
          <a:chExt cx="0" cy="0"/>
        </a:xfrm>
      </p:grpSpPr>
      <p:sp>
        <p:nvSpPr>
          <p:cNvPr id="5311" name="Google Shape;5311;p90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2" name="Google Shape;5312;p900"/>
          <p:cNvSpPr txBox="1"/>
          <p:nvPr>
            <p:ph idx="1" type="body"/>
          </p:nvPr>
        </p:nvSpPr>
        <p:spPr>
          <a:xfrm rot="5400000">
            <a:off x="2438400" y="-304800"/>
            <a:ext cx="4267200" cy="79248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313" name="Shape 5313"/>
        <p:cNvGrpSpPr/>
        <p:nvPr/>
      </p:nvGrpSpPr>
      <p:grpSpPr>
        <a:xfrm>
          <a:off x="0" y="0"/>
          <a:ext cx="0" cy="0"/>
          <a:chOff x="0" y="0"/>
          <a:chExt cx="0" cy="0"/>
        </a:xfrm>
      </p:grpSpPr>
      <p:sp>
        <p:nvSpPr>
          <p:cNvPr id="5314" name="Google Shape;5314;p901"/>
          <p:cNvSpPr txBox="1"/>
          <p:nvPr>
            <p:ph type="title"/>
          </p:nvPr>
        </p:nvSpPr>
        <p:spPr>
          <a:xfrm rot="5400000">
            <a:off x="4876800" y="2133600"/>
            <a:ext cx="5334000" cy="1981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5" name="Google Shape;5315;p901"/>
          <p:cNvSpPr txBox="1"/>
          <p:nvPr>
            <p:ph idx="1" type="body"/>
          </p:nvPr>
        </p:nvSpPr>
        <p:spPr>
          <a:xfrm rot="5400000">
            <a:off x="838200" y="228600"/>
            <a:ext cx="5334000" cy="5791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30" name="Shape 5330"/>
        <p:cNvGrpSpPr/>
        <p:nvPr/>
      </p:nvGrpSpPr>
      <p:grpSpPr>
        <a:xfrm>
          <a:off x="0" y="0"/>
          <a:ext cx="0" cy="0"/>
          <a:chOff x="0" y="0"/>
          <a:chExt cx="0" cy="0"/>
        </a:xfrm>
      </p:grpSpPr>
      <p:sp>
        <p:nvSpPr>
          <p:cNvPr id="5331" name="Google Shape;5331;p90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2" name="Google Shape;5332;p903"/>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333" name="Shape 5333"/>
        <p:cNvGrpSpPr/>
        <p:nvPr/>
      </p:nvGrpSpPr>
      <p:grpSpPr>
        <a:xfrm>
          <a:off x="0" y="0"/>
          <a:ext cx="0" cy="0"/>
          <a:chOff x="0" y="0"/>
          <a:chExt cx="0" cy="0"/>
        </a:xfrm>
      </p:grpSpPr>
      <p:sp>
        <p:nvSpPr>
          <p:cNvPr id="5334" name="Google Shape;5334;p90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35" name="Google Shape;5335;p904"/>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36" name="Google Shape;5336;p90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7" name="Google Shape;5337;p904"/>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 name="Shape 685"/>
        <p:cNvGrpSpPr/>
        <p:nvPr/>
      </p:nvGrpSpPr>
      <p:grpSpPr>
        <a:xfrm>
          <a:off x="0" y="0"/>
          <a:ext cx="0" cy="0"/>
          <a:chOff x="0" y="0"/>
          <a:chExt cx="0" cy="0"/>
        </a:xfrm>
      </p:grpSpPr>
      <p:sp>
        <p:nvSpPr>
          <p:cNvPr id="686" name="Google Shape;686;p9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 name="Google Shape;687;p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 name="Google Shape;688;p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 name="Google Shape;689;p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 name="Google Shape;690;p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338" name="Shape 5338"/>
        <p:cNvGrpSpPr/>
        <p:nvPr/>
      </p:nvGrpSpPr>
      <p:grpSpPr>
        <a:xfrm>
          <a:off x="0" y="0"/>
          <a:ext cx="0" cy="0"/>
          <a:chOff x="0" y="0"/>
          <a:chExt cx="0" cy="0"/>
        </a:xfrm>
      </p:grpSpPr>
      <p:sp>
        <p:nvSpPr>
          <p:cNvPr id="5339" name="Google Shape;5339;p905"/>
          <p:cNvSpPr txBox="1"/>
          <p:nvPr>
            <p:ph type="ctrTitle"/>
          </p:nvPr>
        </p:nvSpPr>
        <p:spPr>
          <a:xfrm>
            <a:off x="685800" y="2130425"/>
            <a:ext cx="7772400" cy="1470025"/>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0" name="Google Shape;5340;p90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lnSpc>
                <a:spcPct val="110000"/>
              </a:lnSpc>
              <a:spcBef>
                <a:spcPts val="1080"/>
              </a:spcBef>
              <a:spcAft>
                <a:spcPts val="0"/>
              </a:spcAft>
              <a:buClr>
                <a:srgbClr val="000066"/>
              </a:buClr>
              <a:buSzPts val="2400"/>
              <a:buFont typeface="Arimo"/>
              <a:buNone/>
              <a:defRPr/>
            </a:lvl1pPr>
            <a:lvl2pPr lvl="1" algn="ctr">
              <a:lnSpc>
                <a:spcPct val="110000"/>
              </a:lnSpc>
              <a:spcBef>
                <a:spcPts val="900"/>
              </a:spcBef>
              <a:spcAft>
                <a:spcPts val="0"/>
              </a:spcAft>
              <a:buClr>
                <a:srgbClr val="990099"/>
              </a:buClr>
              <a:buSzPts val="2000"/>
              <a:buFont typeface="Arimo"/>
              <a:buNone/>
              <a:defRPr/>
            </a:lvl2pPr>
            <a:lvl3pPr lvl="2" algn="ctr">
              <a:lnSpc>
                <a:spcPct val="110000"/>
              </a:lnSpc>
              <a:spcBef>
                <a:spcPts val="1080"/>
              </a:spcBef>
              <a:spcAft>
                <a:spcPts val="0"/>
              </a:spcAft>
              <a:buClr>
                <a:srgbClr val="009900"/>
              </a:buClr>
              <a:buSzPts val="2400"/>
              <a:buFont typeface="Arimo"/>
              <a:buNone/>
              <a:defRPr/>
            </a:lvl3pPr>
            <a:lvl4pPr lvl="3" algn="ctr">
              <a:spcBef>
                <a:spcPts val="720"/>
              </a:spcBef>
              <a:spcAft>
                <a:spcPts val="0"/>
              </a:spcAft>
              <a:buClr>
                <a:schemeClr val="dk1"/>
              </a:buClr>
              <a:buSzPts val="2400"/>
              <a:buFont typeface="Times New Roman"/>
              <a:buNone/>
              <a:defRPr/>
            </a:lvl4pPr>
            <a:lvl5pPr lvl="4" algn="ctr">
              <a:spcBef>
                <a:spcPts val="480"/>
              </a:spcBef>
              <a:spcAft>
                <a:spcPts val="0"/>
              </a:spcAft>
              <a:buClr>
                <a:schemeClr val="dk1"/>
              </a:buClr>
              <a:buSzPts val="2400"/>
              <a:buFont typeface="Times New Roman"/>
              <a:buNone/>
              <a:defRPr/>
            </a:lvl5pPr>
            <a:lvl6pPr lvl="5" algn="ctr">
              <a:spcBef>
                <a:spcPts val="480"/>
              </a:spcBef>
              <a:spcAft>
                <a:spcPts val="0"/>
              </a:spcAft>
              <a:buClr>
                <a:schemeClr val="dk1"/>
              </a:buClr>
              <a:buSzPts val="2400"/>
              <a:buFont typeface="Times New Roman"/>
              <a:buNone/>
              <a:defRPr/>
            </a:lvl6pPr>
            <a:lvl7pPr lvl="6" algn="ctr">
              <a:spcBef>
                <a:spcPts val="480"/>
              </a:spcBef>
              <a:spcAft>
                <a:spcPts val="0"/>
              </a:spcAft>
              <a:buClr>
                <a:schemeClr val="dk1"/>
              </a:buClr>
              <a:buSzPts val="2400"/>
              <a:buFont typeface="Times New Roman"/>
              <a:buNone/>
              <a:defRPr/>
            </a:lvl7pPr>
            <a:lvl8pPr lvl="7" algn="ctr">
              <a:spcBef>
                <a:spcPts val="480"/>
              </a:spcBef>
              <a:spcAft>
                <a:spcPts val="0"/>
              </a:spcAft>
              <a:buClr>
                <a:schemeClr val="dk1"/>
              </a:buClr>
              <a:buSzPts val="2400"/>
              <a:buFont typeface="Times New Roman"/>
              <a:buNone/>
              <a:defRPr/>
            </a:lvl8pPr>
            <a:lvl9pPr lvl="8" algn="ctr">
              <a:spcBef>
                <a:spcPts val="480"/>
              </a:spcBef>
              <a:spcAft>
                <a:spcPts val="0"/>
              </a:spcAft>
              <a:buClr>
                <a:schemeClr val="dk1"/>
              </a:buClr>
              <a:buSzPts val="2400"/>
              <a:buFont typeface="Times New Roman"/>
              <a:buNone/>
              <a:defRPr/>
            </a:lvl9pPr>
          </a:lstStyle>
          <a:p/>
        </p:txBody>
      </p:sp>
      <p:sp>
        <p:nvSpPr>
          <p:cNvPr id="5341" name="Google Shape;5341;p905"/>
          <p:cNvSpPr txBox="1"/>
          <p:nvPr>
            <p:ph idx="11" type="ftr"/>
          </p:nvPr>
        </p:nvSpPr>
        <p:spPr>
          <a:xfrm>
            <a:off x="6015038" y="6613525"/>
            <a:ext cx="2760662" cy="231775"/>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2" name="Google Shape;5342;p905"/>
          <p:cNvSpPr txBox="1"/>
          <p:nvPr>
            <p:ph idx="12" type="sldNum"/>
          </p:nvPr>
        </p:nvSpPr>
        <p:spPr>
          <a:xfrm>
            <a:off x="7004050"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343" name="Shape 5343"/>
        <p:cNvGrpSpPr/>
        <p:nvPr/>
      </p:nvGrpSpPr>
      <p:grpSpPr>
        <a:xfrm>
          <a:off x="0" y="0"/>
          <a:ext cx="0" cy="0"/>
          <a:chOff x="0" y="0"/>
          <a:chExt cx="0" cy="0"/>
        </a:xfrm>
      </p:grpSpPr>
      <p:sp>
        <p:nvSpPr>
          <p:cNvPr id="5344" name="Google Shape;5344;p906"/>
          <p:cNvSpPr txBox="1"/>
          <p:nvPr>
            <p:ph type="title"/>
          </p:nvPr>
        </p:nvSpPr>
        <p:spPr>
          <a:xfrm>
            <a:off x="722313" y="4406900"/>
            <a:ext cx="7772400" cy="1362075"/>
          </a:xfrm>
          <a:prstGeom prst="rect">
            <a:avLst/>
          </a:prstGeom>
          <a:noFill/>
          <a:ln>
            <a:noFill/>
          </a:ln>
        </p:spPr>
        <p:txBody>
          <a:bodyPr anchorCtr="0" anchor="t" bIns="44450" lIns="90475" spcFirstLastPara="1" rIns="90475" wrap="square" tIns="44450">
            <a:noAutofit/>
          </a:bodyPr>
          <a:lstStyle>
            <a:lvl1pPr lvl="0" algn="l">
              <a:lnSpc>
                <a:spcPct val="85000"/>
              </a:lnSpc>
              <a:spcBef>
                <a:spcPts val="0"/>
              </a:spcBef>
              <a:spcAft>
                <a:spcPts val="0"/>
              </a:spcAft>
              <a:buSzPts val="1400"/>
              <a:buNone/>
              <a:defRPr b="1" sz="4000" cap="none"/>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5" name="Google Shape;5345;p9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900"/>
              </a:spcBef>
              <a:spcAft>
                <a:spcPts val="0"/>
              </a:spcAft>
              <a:buClr>
                <a:srgbClr val="000066"/>
              </a:buClr>
              <a:buSzPts val="2000"/>
              <a:buFont typeface="Arimo"/>
              <a:buNone/>
              <a:defRPr sz="2000"/>
            </a:lvl1pPr>
            <a:lvl2pPr indent="-228600" lvl="1" marL="914400" algn="l">
              <a:lnSpc>
                <a:spcPct val="110000"/>
              </a:lnSpc>
              <a:spcBef>
                <a:spcPts val="810"/>
              </a:spcBef>
              <a:spcAft>
                <a:spcPts val="0"/>
              </a:spcAft>
              <a:buClr>
                <a:srgbClr val="990099"/>
              </a:buClr>
              <a:buSzPts val="1800"/>
              <a:buFont typeface="Arimo"/>
              <a:buNone/>
              <a:defRPr sz="1800"/>
            </a:lvl2pPr>
            <a:lvl3pPr indent="-228600" lvl="2" marL="1371600" algn="l">
              <a:lnSpc>
                <a:spcPct val="110000"/>
              </a:lnSpc>
              <a:spcBef>
                <a:spcPts val="720"/>
              </a:spcBef>
              <a:spcAft>
                <a:spcPts val="0"/>
              </a:spcAft>
              <a:buClr>
                <a:srgbClr val="009900"/>
              </a:buClr>
              <a:buSzPts val="1600"/>
              <a:buFont typeface="Arimo"/>
              <a:buNone/>
              <a:defRPr sz="1600"/>
            </a:lvl3pPr>
            <a:lvl4pPr indent="-228600" lvl="3" marL="1828800" algn="l">
              <a:spcBef>
                <a:spcPts val="4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5346" name="Google Shape;5346;p90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7" name="Google Shape;5347;p90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348" name="Shape 5348"/>
        <p:cNvGrpSpPr/>
        <p:nvPr/>
      </p:nvGrpSpPr>
      <p:grpSpPr>
        <a:xfrm>
          <a:off x="0" y="0"/>
          <a:ext cx="0" cy="0"/>
          <a:chOff x="0" y="0"/>
          <a:chExt cx="0" cy="0"/>
        </a:xfrm>
      </p:grpSpPr>
      <p:sp>
        <p:nvSpPr>
          <p:cNvPr id="5349" name="Google Shape;5349;p907"/>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0" name="Google Shape;5350;p907"/>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1" name="Google Shape;5351;p907"/>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2" name="Google Shape;5352;p90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53" name="Google Shape;5353;p907"/>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354" name="Shape 5354"/>
        <p:cNvGrpSpPr/>
        <p:nvPr/>
      </p:nvGrpSpPr>
      <p:grpSpPr>
        <a:xfrm>
          <a:off x="0" y="0"/>
          <a:ext cx="0" cy="0"/>
          <a:chOff x="0" y="0"/>
          <a:chExt cx="0" cy="0"/>
        </a:xfrm>
      </p:grpSpPr>
      <p:sp>
        <p:nvSpPr>
          <p:cNvPr id="5355" name="Google Shape;5355;p908"/>
          <p:cNvSpPr txBox="1"/>
          <p:nvPr>
            <p:ph type="title"/>
          </p:nvPr>
        </p:nvSpPr>
        <p:spPr>
          <a:xfrm>
            <a:off x="457200" y="274638"/>
            <a:ext cx="8229600" cy="114300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6" name="Google Shape;5356;p9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7" name="Google Shape;5357;p9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58" name="Google Shape;5358;p9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9" name="Google Shape;5359;p9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60" name="Google Shape;5360;p90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1" name="Google Shape;5361;p908"/>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62" name="Shape 5362"/>
        <p:cNvGrpSpPr/>
        <p:nvPr/>
      </p:nvGrpSpPr>
      <p:grpSpPr>
        <a:xfrm>
          <a:off x="0" y="0"/>
          <a:ext cx="0" cy="0"/>
          <a:chOff x="0" y="0"/>
          <a:chExt cx="0" cy="0"/>
        </a:xfrm>
      </p:grpSpPr>
      <p:sp>
        <p:nvSpPr>
          <p:cNvPr id="5363" name="Google Shape;5363;p909"/>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4" name="Google Shape;5364;p90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5" name="Google Shape;5365;p909"/>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366" name="Shape 5366"/>
        <p:cNvGrpSpPr/>
        <p:nvPr/>
      </p:nvGrpSpPr>
      <p:grpSpPr>
        <a:xfrm>
          <a:off x="0" y="0"/>
          <a:ext cx="0" cy="0"/>
          <a:chOff x="0" y="0"/>
          <a:chExt cx="0" cy="0"/>
        </a:xfrm>
      </p:grpSpPr>
      <p:sp>
        <p:nvSpPr>
          <p:cNvPr id="5367" name="Google Shape;5367;p910"/>
          <p:cNvSpPr txBox="1"/>
          <p:nvPr>
            <p:ph type="title"/>
          </p:nvPr>
        </p:nvSpPr>
        <p:spPr>
          <a:xfrm>
            <a:off x="457200" y="273050"/>
            <a:ext cx="3008313" cy="1162050"/>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8" name="Google Shape;5368;p91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lnSpc>
                <a:spcPct val="110000"/>
              </a:lnSpc>
              <a:spcBef>
                <a:spcPts val="1440"/>
              </a:spcBef>
              <a:spcAft>
                <a:spcPts val="0"/>
              </a:spcAft>
              <a:buClr>
                <a:srgbClr val="000066"/>
              </a:buClr>
              <a:buSzPts val="3200"/>
              <a:buFont typeface="Arimo"/>
              <a:buChar char="•"/>
              <a:defRPr sz="3200"/>
            </a:lvl1pPr>
            <a:lvl2pPr indent="-406400" lvl="1" marL="914400" algn="l">
              <a:lnSpc>
                <a:spcPct val="110000"/>
              </a:lnSpc>
              <a:spcBef>
                <a:spcPts val="1260"/>
              </a:spcBef>
              <a:spcAft>
                <a:spcPts val="0"/>
              </a:spcAft>
              <a:buClr>
                <a:srgbClr val="990099"/>
              </a:buClr>
              <a:buSzPts val="2800"/>
              <a:buFont typeface="Arimo"/>
              <a:buChar char="•"/>
              <a:defRPr sz="2800"/>
            </a:lvl2pPr>
            <a:lvl3pPr indent="-381000" lvl="2" marL="1371600" algn="l">
              <a:lnSpc>
                <a:spcPct val="110000"/>
              </a:lnSpc>
              <a:spcBef>
                <a:spcPts val="1080"/>
              </a:spcBef>
              <a:spcAft>
                <a:spcPts val="0"/>
              </a:spcAft>
              <a:buClr>
                <a:srgbClr val="009900"/>
              </a:buClr>
              <a:buSzPts val="2400"/>
              <a:buFont typeface="Arimo"/>
              <a:buChar char="•"/>
              <a:defRPr sz="2400"/>
            </a:lvl3pPr>
            <a:lvl4pPr indent="-355600" lvl="3" marL="1828800" algn="l">
              <a:spcBef>
                <a:spcPts val="72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5369" name="Google Shape;5369;p91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0" name="Google Shape;5370;p91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371" name="Shape 5371"/>
        <p:cNvGrpSpPr/>
        <p:nvPr/>
      </p:nvGrpSpPr>
      <p:grpSpPr>
        <a:xfrm>
          <a:off x="0" y="0"/>
          <a:ext cx="0" cy="0"/>
          <a:chOff x="0" y="0"/>
          <a:chExt cx="0" cy="0"/>
        </a:xfrm>
      </p:grpSpPr>
      <p:sp>
        <p:nvSpPr>
          <p:cNvPr id="5372" name="Google Shape;5372;p911"/>
          <p:cNvSpPr txBox="1"/>
          <p:nvPr>
            <p:ph type="title"/>
          </p:nvPr>
        </p:nvSpPr>
        <p:spPr>
          <a:xfrm>
            <a:off x="1792288" y="4800600"/>
            <a:ext cx="5486400" cy="566738"/>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3" name="Google Shape;5373;p911"/>
          <p:cNvSpPr/>
          <p:nvPr>
            <p:ph idx="2" type="pic"/>
          </p:nvPr>
        </p:nvSpPr>
        <p:spPr>
          <a:xfrm>
            <a:off x="1792288" y="612775"/>
            <a:ext cx="5486400" cy="4114800"/>
          </a:xfrm>
          <a:prstGeom prst="rect">
            <a:avLst/>
          </a:prstGeom>
          <a:noFill/>
          <a:ln>
            <a:noFill/>
          </a:ln>
        </p:spPr>
      </p:sp>
      <p:sp>
        <p:nvSpPr>
          <p:cNvPr id="5374" name="Google Shape;5374;p91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5" name="Google Shape;5375;p91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6" name="Google Shape;5376;p911"/>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377" name="Shape 5377"/>
        <p:cNvGrpSpPr/>
        <p:nvPr/>
      </p:nvGrpSpPr>
      <p:grpSpPr>
        <a:xfrm>
          <a:off x="0" y="0"/>
          <a:ext cx="0" cy="0"/>
          <a:chOff x="0" y="0"/>
          <a:chExt cx="0" cy="0"/>
        </a:xfrm>
      </p:grpSpPr>
      <p:sp>
        <p:nvSpPr>
          <p:cNvPr id="5378" name="Google Shape;5378;p91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9" name="Google Shape;5379;p912"/>
          <p:cNvSpPr txBox="1"/>
          <p:nvPr>
            <p:ph idx="1" type="body"/>
          </p:nvPr>
        </p:nvSpPr>
        <p:spPr>
          <a:xfrm rot="5400000">
            <a:off x="2107407" y="-697706"/>
            <a:ext cx="4891087" cy="8734425"/>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0" name="Google Shape;5380;p91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81" name="Google Shape;5381;p91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382" name="Shape 5382"/>
        <p:cNvGrpSpPr/>
        <p:nvPr/>
      </p:nvGrpSpPr>
      <p:grpSpPr>
        <a:xfrm>
          <a:off x="0" y="0"/>
          <a:ext cx="0" cy="0"/>
          <a:chOff x="0" y="0"/>
          <a:chExt cx="0" cy="0"/>
        </a:xfrm>
      </p:grpSpPr>
      <p:sp>
        <p:nvSpPr>
          <p:cNvPr id="5383" name="Google Shape;5383;p913"/>
          <p:cNvSpPr txBox="1"/>
          <p:nvPr>
            <p:ph type="title"/>
          </p:nvPr>
        </p:nvSpPr>
        <p:spPr>
          <a:xfrm rot="5400000">
            <a:off x="4954588" y="2149475"/>
            <a:ext cx="5748337" cy="2182813"/>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4" name="Google Shape;5384;p913"/>
          <p:cNvSpPr txBox="1"/>
          <p:nvPr>
            <p:ph idx="1" type="body"/>
          </p:nvPr>
        </p:nvSpPr>
        <p:spPr>
          <a:xfrm rot="5400000">
            <a:off x="511176" y="41276"/>
            <a:ext cx="5748337" cy="6399212"/>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5" name="Google Shape;5385;p91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386" name="Shape 5386"/>
        <p:cNvGrpSpPr/>
        <p:nvPr/>
      </p:nvGrpSpPr>
      <p:grpSpPr>
        <a:xfrm>
          <a:off x="0" y="0"/>
          <a:ext cx="0" cy="0"/>
          <a:chOff x="0" y="0"/>
          <a:chExt cx="0" cy="0"/>
        </a:xfrm>
      </p:grpSpPr>
      <p:sp>
        <p:nvSpPr>
          <p:cNvPr id="5387" name="Google Shape;5387;p91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8" name="Google Shape;5388;p914"/>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9" name="Google Shape;5389;p914"/>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0" name="Google Shape;5390;p91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91" name="Shape 691"/>
        <p:cNvGrpSpPr/>
        <p:nvPr/>
      </p:nvGrpSpPr>
      <p:grpSpPr>
        <a:xfrm>
          <a:off x="0" y="0"/>
          <a:ext cx="0" cy="0"/>
          <a:chOff x="0" y="0"/>
          <a:chExt cx="0" cy="0"/>
        </a:xfrm>
      </p:grpSpPr>
      <p:sp>
        <p:nvSpPr>
          <p:cNvPr id="692" name="Google Shape;692;p9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 name="Google Shape;693;p9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94" name="Google Shape;694;p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 name="Google Shape;695;p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 name="Google Shape;696;p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5391" name="Shape 5391"/>
        <p:cNvGrpSpPr/>
        <p:nvPr/>
      </p:nvGrpSpPr>
      <p:grpSpPr>
        <a:xfrm>
          <a:off x="0" y="0"/>
          <a:ext cx="0" cy="0"/>
          <a:chOff x="0" y="0"/>
          <a:chExt cx="0" cy="0"/>
        </a:xfrm>
      </p:grpSpPr>
      <p:sp>
        <p:nvSpPr>
          <p:cNvPr id="5392" name="Google Shape;5392;p915"/>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3" name="Google Shape;5393;p91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94" name="Google Shape;5394;p915"/>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4 Content" type="fourObj">
  <p:cSld name="FOUR_OBJECTS">
    <p:spTree>
      <p:nvGrpSpPr>
        <p:cNvPr id="5395" name="Shape 5395"/>
        <p:cNvGrpSpPr/>
        <p:nvPr/>
      </p:nvGrpSpPr>
      <p:grpSpPr>
        <a:xfrm>
          <a:off x="0" y="0"/>
          <a:ext cx="0" cy="0"/>
          <a:chOff x="0" y="0"/>
          <a:chExt cx="0" cy="0"/>
        </a:xfrm>
      </p:grpSpPr>
      <p:sp>
        <p:nvSpPr>
          <p:cNvPr id="5396" name="Google Shape;5396;p916"/>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7" name="Google Shape;5397;p916"/>
          <p:cNvSpPr txBox="1"/>
          <p:nvPr>
            <p:ph idx="1" type="body"/>
          </p:nvPr>
        </p:nvSpPr>
        <p:spPr>
          <a:xfrm>
            <a:off x="185738" y="1223963"/>
            <a:ext cx="4291012"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8" name="Google Shape;5398;p916"/>
          <p:cNvSpPr txBox="1"/>
          <p:nvPr>
            <p:ph idx="2" type="body"/>
          </p:nvPr>
        </p:nvSpPr>
        <p:spPr>
          <a:xfrm>
            <a:off x="4629150" y="1223963"/>
            <a:ext cx="4291013"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9" name="Google Shape;5399;p916"/>
          <p:cNvSpPr txBox="1"/>
          <p:nvPr>
            <p:ph idx="3" type="body"/>
          </p:nvPr>
        </p:nvSpPr>
        <p:spPr>
          <a:xfrm>
            <a:off x="185738" y="3744913"/>
            <a:ext cx="4291012"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0" name="Google Shape;5400;p916"/>
          <p:cNvSpPr txBox="1"/>
          <p:nvPr>
            <p:ph idx="4" type="body"/>
          </p:nvPr>
        </p:nvSpPr>
        <p:spPr>
          <a:xfrm>
            <a:off x="4629150" y="3744913"/>
            <a:ext cx="4291013"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1" name="Google Shape;5401;p91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2" name="Google Shape;5402;p91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5403" name="Shape 5403"/>
        <p:cNvGrpSpPr/>
        <p:nvPr/>
      </p:nvGrpSpPr>
      <p:grpSpPr>
        <a:xfrm>
          <a:off x="0" y="0"/>
          <a:ext cx="0" cy="0"/>
          <a:chOff x="0" y="0"/>
          <a:chExt cx="0" cy="0"/>
        </a:xfrm>
      </p:grpSpPr>
      <p:pic>
        <p:nvPicPr>
          <p:cNvPr descr="New Picture.png" id="5404" name="Google Shape;5404;p91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5" name="Google Shape;5405;p91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spTree>
      <p:nvGrpSpPr>
        <p:cNvPr id="5406" name="Shape 5406"/>
        <p:cNvGrpSpPr/>
        <p:nvPr/>
      </p:nvGrpSpPr>
      <p:grpSpPr>
        <a:xfrm>
          <a:off x="0" y="0"/>
          <a:ext cx="0" cy="0"/>
          <a:chOff x="0" y="0"/>
          <a:chExt cx="0" cy="0"/>
        </a:xfrm>
      </p:grpSpPr>
      <p:pic>
        <p:nvPicPr>
          <p:cNvPr descr="New Picture.png" id="5407" name="Google Shape;5407;p91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8" name="Google Shape;5408;p91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and Content">
  <p:cSld name="3_Title and Content">
    <p:spTree>
      <p:nvGrpSpPr>
        <p:cNvPr id="5409" name="Shape 5409"/>
        <p:cNvGrpSpPr/>
        <p:nvPr/>
      </p:nvGrpSpPr>
      <p:grpSpPr>
        <a:xfrm>
          <a:off x="0" y="0"/>
          <a:ext cx="0" cy="0"/>
          <a:chOff x="0" y="0"/>
          <a:chExt cx="0" cy="0"/>
        </a:xfrm>
      </p:grpSpPr>
      <p:pic>
        <p:nvPicPr>
          <p:cNvPr descr="New Picture.png" id="5410" name="Google Shape;5410;p919"/>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1" name="Google Shape;5411;p91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and Content">
  <p:cSld name="4_Title and Content">
    <p:spTree>
      <p:nvGrpSpPr>
        <p:cNvPr id="5412" name="Shape 5412"/>
        <p:cNvGrpSpPr/>
        <p:nvPr/>
      </p:nvGrpSpPr>
      <p:grpSpPr>
        <a:xfrm>
          <a:off x="0" y="0"/>
          <a:ext cx="0" cy="0"/>
          <a:chOff x="0" y="0"/>
          <a:chExt cx="0" cy="0"/>
        </a:xfrm>
      </p:grpSpPr>
      <p:pic>
        <p:nvPicPr>
          <p:cNvPr descr="New Picture.png" id="5413" name="Google Shape;5413;p920"/>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4" name="Google Shape;5414;p92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Title and Content">
  <p:cSld name="6_Title and Content">
    <p:spTree>
      <p:nvGrpSpPr>
        <p:cNvPr id="5415" name="Shape 5415"/>
        <p:cNvGrpSpPr/>
        <p:nvPr/>
      </p:nvGrpSpPr>
      <p:grpSpPr>
        <a:xfrm>
          <a:off x="0" y="0"/>
          <a:ext cx="0" cy="0"/>
          <a:chOff x="0" y="0"/>
          <a:chExt cx="0" cy="0"/>
        </a:xfrm>
      </p:grpSpPr>
      <p:pic>
        <p:nvPicPr>
          <p:cNvPr descr="New Picture.png" id="5416" name="Google Shape;5416;p921"/>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7" name="Google Shape;5417;p92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and Content">
  <p:cSld name="7_Title and Content">
    <p:spTree>
      <p:nvGrpSpPr>
        <p:cNvPr id="5418" name="Shape 5418"/>
        <p:cNvGrpSpPr/>
        <p:nvPr/>
      </p:nvGrpSpPr>
      <p:grpSpPr>
        <a:xfrm>
          <a:off x="0" y="0"/>
          <a:ext cx="0" cy="0"/>
          <a:chOff x="0" y="0"/>
          <a:chExt cx="0" cy="0"/>
        </a:xfrm>
      </p:grpSpPr>
      <p:pic>
        <p:nvPicPr>
          <p:cNvPr descr="New Picture.png" id="5419" name="Google Shape;5419;p922"/>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0" name="Google Shape;5420;p92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
    <p:spTree>
      <p:nvGrpSpPr>
        <p:cNvPr id="5421" name="Shape 5421"/>
        <p:cNvGrpSpPr/>
        <p:nvPr/>
      </p:nvGrpSpPr>
      <p:grpSpPr>
        <a:xfrm>
          <a:off x="0" y="0"/>
          <a:ext cx="0" cy="0"/>
          <a:chOff x="0" y="0"/>
          <a:chExt cx="0" cy="0"/>
        </a:xfrm>
      </p:grpSpPr>
      <p:pic>
        <p:nvPicPr>
          <p:cNvPr descr="New Picture.png" id="5422" name="Google Shape;5422;p923"/>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3" name="Google Shape;5423;p92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itle and Content">
  <p:cSld name="5_Title and Content">
    <p:spTree>
      <p:nvGrpSpPr>
        <p:cNvPr id="5424" name="Shape 5424"/>
        <p:cNvGrpSpPr/>
        <p:nvPr/>
      </p:nvGrpSpPr>
      <p:grpSpPr>
        <a:xfrm>
          <a:off x="0" y="0"/>
          <a:ext cx="0" cy="0"/>
          <a:chOff x="0" y="0"/>
          <a:chExt cx="0" cy="0"/>
        </a:xfrm>
      </p:grpSpPr>
      <p:pic>
        <p:nvPicPr>
          <p:cNvPr descr="New Picture.png" id="5425" name="Google Shape;5425;p924"/>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6" name="Google Shape;5426;p92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97" name="Shape 697"/>
        <p:cNvGrpSpPr/>
        <p:nvPr/>
      </p:nvGrpSpPr>
      <p:grpSpPr>
        <a:xfrm>
          <a:off x="0" y="0"/>
          <a:ext cx="0" cy="0"/>
          <a:chOff x="0" y="0"/>
          <a:chExt cx="0" cy="0"/>
        </a:xfrm>
      </p:grpSpPr>
      <p:sp>
        <p:nvSpPr>
          <p:cNvPr id="698" name="Google Shape;698;p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 name="Google Shape;699;p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0" name="Google Shape;700;p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 name="Google Shape;701;p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2" name="Google Shape;702;p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Title and Content">
  <p:cSld name="9_Title and Content">
    <p:spTree>
      <p:nvGrpSpPr>
        <p:cNvPr id="5427" name="Shape 5427"/>
        <p:cNvGrpSpPr/>
        <p:nvPr/>
      </p:nvGrpSpPr>
      <p:grpSpPr>
        <a:xfrm>
          <a:off x="0" y="0"/>
          <a:ext cx="0" cy="0"/>
          <a:chOff x="0" y="0"/>
          <a:chExt cx="0" cy="0"/>
        </a:xfrm>
      </p:grpSpPr>
      <p:pic>
        <p:nvPicPr>
          <p:cNvPr descr="New Picture.png" id="5428" name="Google Shape;5428;p925"/>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9" name="Google Shape;5429;p92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Title and Content">
  <p:cSld name="11_Title and Content">
    <p:spTree>
      <p:nvGrpSpPr>
        <p:cNvPr id="5430" name="Shape 5430"/>
        <p:cNvGrpSpPr/>
        <p:nvPr/>
      </p:nvGrpSpPr>
      <p:grpSpPr>
        <a:xfrm>
          <a:off x="0" y="0"/>
          <a:ext cx="0" cy="0"/>
          <a:chOff x="0" y="0"/>
          <a:chExt cx="0" cy="0"/>
        </a:xfrm>
      </p:grpSpPr>
      <p:pic>
        <p:nvPicPr>
          <p:cNvPr descr="New Picture.png" id="5431" name="Google Shape;5431;p926"/>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2" name="Google Shape;5432;p92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and Content">
  <p:cSld name="12_Title and Content">
    <p:spTree>
      <p:nvGrpSpPr>
        <p:cNvPr id="5433" name="Shape 5433"/>
        <p:cNvGrpSpPr/>
        <p:nvPr/>
      </p:nvGrpSpPr>
      <p:grpSpPr>
        <a:xfrm>
          <a:off x="0" y="0"/>
          <a:ext cx="0" cy="0"/>
          <a:chOff x="0" y="0"/>
          <a:chExt cx="0" cy="0"/>
        </a:xfrm>
      </p:grpSpPr>
      <p:pic>
        <p:nvPicPr>
          <p:cNvPr descr="New Picture.png" id="5434" name="Google Shape;5434;p92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5" name="Google Shape;5435;p92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Title and Content">
  <p:cSld name="10_Title and Content">
    <p:spTree>
      <p:nvGrpSpPr>
        <p:cNvPr id="5436" name="Shape 5436"/>
        <p:cNvGrpSpPr/>
        <p:nvPr/>
      </p:nvGrpSpPr>
      <p:grpSpPr>
        <a:xfrm>
          <a:off x="0" y="0"/>
          <a:ext cx="0" cy="0"/>
          <a:chOff x="0" y="0"/>
          <a:chExt cx="0" cy="0"/>
        </a:xfrm>
      </p:grpSpPr>
      <p:pic>
        <p:nvPicPr>
          <p:cNvPr descr="New Picture.png" id="5437" name="Google Shape;5437;p92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8" name="Google Shape;5438;p92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447" name="Shape 5447"/>
        <p:cNvGrpSpPr/>
        <p:nvPr/>
      </p:nvGrpSpPr>
      <p:grpSpPr>
        <a:xfrm>
          <a:off x="0" y="0"/>
          <a:ext cx="0" cy="0"/>
          <a:chOff x="0" y="0"/>
          <a:chExt cx="0" cy="0"/>
        </a:xfrm>
      </p:grpSpPr>
      <p:sp>
        <p:nvSpPr>
          <p:cNvPr id="5448" name="Google Shape;5448;p930"/>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49" name="Google Shape;5449;p930"/>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450" name="Shape 5450"/>
        <p:cNvGrpSpPr/>
        <p:nvPr/>
      </p:nvGrpSpPr>
      <p:grpSpPr>
        <a:xfrm>
          <a:off x="0" y="0"/>
          <a:ext cx="0" cy="0"/>
          <a:chOff x="0" y="0"/>
          <a:chExt cx="0" cy="0"/>
        </a:xfrm>
      </p:grpSpPr>
      <p:sp>
        <p:nvSpPr>
          <p:cNvPr id="5451" name="Google Shape;5451;p931"/>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2" name="Google Shape;5452;p931"/>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SzPts val="2000"/>
              <a:buFont typeface="Arial"/>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453" name="Shape 5453"/>
        <p:cNvGrpSpPr/>
        <p:nvPr/>
      </p:nvGrpSpPr>
      <p:grpSpPr>
        <a:xfrm>
          <a:off x="0" y="0"/>
          <a:ext cx="0" cy="0"/>
          <a:chOff x="0" y="0"/>
          <a:chExt cx="0" cy="0"/>
        </a:xfrm>
      </p:grpSpPr>
      <p:sp>
        <p:nvSpPr>
          <p:cNvPr id="5454" name="Google Shape;5454;p932"/>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5" name="Google Shape;5455;p932"/>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456" name="Shape 5456"/>
        <p:cNvGrpSpPr/>
        <p:nvPr/>
      </p:nvGrpSpPr>
      <p:grpSpPr>
        <a:xfrm>
          <a:off x="0" y="0"/>
          <a:ext cx="0" cy="0"/>
          <a:chOff x="0" y="0"/>
          <a:chExt cx="0" cy="0"/>
        </a:xfrm>
      </p:grpSpPr>
      <p:sp>
        <p:nvSpPr>
          <p:cNvPr id="5457" name="Google Shape;5457;p933"/>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8" name="Google Shape;5458;p933"/>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59" name="Google Shape;5459;p933"/>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60" name="Shape 5460"/>
        <p:cNvGrpSpPr/>
        <p:nvPr/>
      </p:nvGrpSpPr>
      <p:grpSpPr>
        <a:xfrm>
          <a:off x="0" y="0"/>
          <a:ext cx="0" cy="0"/>
          <a:chOff x="0" y="0"/>
          <a:chExt cx="0" cy="0"/>
        </a:xfrm>
      </p:grpSpPr>
      <p:sp>
        <p:nvSpPr>
          <p:cNvPr id="5461" name="Google Shape;5461;p934"/>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62" name="Google Shape;5462;p934"/>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3" name="Google Shape;5463;p934"/>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4" name="Google Shape;5464;p934"/>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5" name="Google Shape;5465;p934"/>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466" name="Shape 5466"/>
        <p:cNvGrpSpPr/>
        <p:nvPr/>
      </p:nvGrpSpPr>
      <p:grpSpPr>
        <a:xfrm>
          <a:off x="0" y="0"/>
          <a:ext cx="0" cy="0"/>
          <a:chOff x="0" y="0"/>
          <a:chExt cx="0" cy="0"/>
        </a:xfrm>
      </p:grpSpPr>
      <p:sp>
        <p:nvSpPr>
          <p:cNvPr id="5467" name="Google Shape;5467;p935"/>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3" name="Shape 703"/>
        <p:cNvGrpSpPr/>
        <p:nvPr/>
      </p:nvGrpSpPr>
      <p:grpSpPr>
        <a:xfrm>
          <a:off x="0" y="0"/>
          <a:ext cx="0" cy="0"/>
          <a:chOff x="0" y="0"/>
          <a:chExt cx="0" cy="0"/>
        </a:xfrm>
      </p:grpSpPr>
      <p:sp>
        <p:nvSpPr>
          <p:cNvPr id="704" name="Google Shape;704;p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5" name="Google Shape;705;p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6" name="Google Shape;706;p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 name="Google Shape;707;p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 name="Google Shape;708;p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 name="Google Shape;709;p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68" name="Shape 5468"/>
        <p:cNvGrpSpPr/>
        <p:nvPr/>
      </p:nvGrpSpPr>
      <p:grpSpPr>
        <a:xfrm>
          <a:off x="0" y="0"/>
          <a:ext cx="0" cy="0"/>
          <a:chOff x="0" y="0"/>
          <a:chExt cx="0" cy="0"/>
        </a:xfrm>
      </p:grpSpPr>
    </p:spTree>
  </p:cSld>
  <p:clrMapOvr>
    <a:masterClrMapping/>
  </p:clrMapOvr>
</p:sldLayout>
</file>

<file path=ppt/slideLayouts/slideLayout8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469" name="Shape 5469"/>
        <p:cNvGrpSpPr/>
        <p:nvPr/>
      </p:nvGrpSpPr>
      <p:grpSpPr>
        <a:xfrm>
          <a:off x="0" y="0"/>
          <a:ext cx="0" cy="0"/>
          <a:chOff x="0" y="0"/>
          <a:chExt cx="0" cy="0"/>
        </a:xfrm>
      </p:grpSpPr>
      <p:sp>
        <p:nvSpPr>
          <p:cNvPr id="5470" name="Google Shape;5470;p93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1" name="Google Shape;5471;p937"/>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472" name="Google Shape;5472;p937"/>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473" name="Shape 5473"/>
        <p:cNvGrpSpPr/>
        <p:nvPr/>
      </p:nvGrpSpPr>
      <p:grpSpPr>
        <a:xfrm>
          <a:off x="0" y="0"/>
          <a:ext cx="0" cy="0"/>
          <a:chOff x="0" y="0"/>
          <a:chExt cx="0" cy="0"/>
        </a:xfrm>
      </p:grpSpPr>
      <p:sp>
        <p:nvSpPr>
          <p:cNvPr id="5474" name="Google Shape;5474;p93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5" name="Google Shape;5475;p938"/>
          <p:cNvSpPr/>
          <p:nvPr>
            <p:ph idx="2" type="pic"/>
          </p:nvPr>
        </p:nvSpPr>
        <p:spPr>
          <a:xfrm>
            <a:off x="3887788" y="987425"/>
            <a:ext cx="4629150" cy="4873625"/>
          </a:xfrm>
          <a:prstGeom prst="rect">
            <a:avLst/>
          </a:prstGeom>
          <a:noFill/>
          <a:ln>
            <a:noFill/>
          </a:ln>
        </p:spPr>
      </p:sp>
      <p:sp>
        <p:nvSpPr>
          <p:cNvPr id="5476" name="Google Shape;5476;p938"/>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477" name="Shape 5477"/>
        <p:cNvGrpSpPr/>
        <p:nvPr/>
      </p:nvGrpSpPr>
      <p:grpSpPr>
        <a:xfrm>
          <a:off x="0" y="0"/>
          <a:ext cx="0" cy="0"/>
          <a:chOff x="0" y="0"/>
          <a:chExt cx="0" cy="0"/>
        </a:xfrm>
      </p:grpSpPr>
      <p:sp>
        <p:nvSpPr>
          <p:cNvPr id="5478" name="Google Shape;5478;p93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9" name="Google Shape;5479;p939"/>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480" name="Shape 5480"/>
        <p:cNvGrpSpPr/>
        <p:nvPr/>
      </p:nvGrpSpPr>
      <p:grpSpPr>
        <a:xfrm>
          <a:off x="0" y="0"/>
          <a:ext cx="0" cy="0"/>
          <a:chOff x="0" y="0"/>
          <a:chExt cx="0" cy="0"/>
        </a:xfrm>
      </p:grpSpPr>
      <p:sp>
        <p:nvSpPr>
          <p:cNvPr id="5481" name="Google Shape;5481;p940"/>
          <p:cNvSpPr txBox="1"/>
          <p:nvPr>
            <p:ph type="title"/>
          </p:nvPr>
        </p:nvSpPr>
        <p:spPr>
          <a:xfrm rot="5400000">
            <a:off x="5153025" y="2105025"/>
            <a:ext cx="5867400" cy="211455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82" name="Google Shape;5482;p940"/>
          <p:cNvSpPr txBox="1"/>
          <p:nvPr>
            <p:ph idx="1" type="body"/>
          </p:nvPr>
        </p:nvSpPr>
        <p:spPr>
          <a:xfrm rot="5400000">
            <a:off x="847725" y="66675"/>
            <a:ext cx="5867400" cy="619125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491" name="Shape 5491"/>
        <p:cNvGrpSpPr/>
        <p:nvPr/>
      </p:nvGrpSpPr>
      <p:grpSpPr>
        <a:xfrm>
          <a:off x="0" y="0"/>
          <a:ext cx="0" cy="0"/>
          <a:chOff x="0" y="0"/>
          <a:chExt cx="0" cy="0"/>
        </a:xfrm>
      </p:grpSpPr>
      <p:sp>
        <p:nvSpPr>
          <p:cNvPr id="5492" name="Google Shape;5492;p942"/>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93" name="Google Shape;5493;p942"/>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494" name="Google Shape;5494;p942"/>
          <p:cNvSpPr txBox="1"/>
          <p:nvPr>
            <p:ph idx="12" type="sldNum"/>
          </p:nvPr>
        </p:nvSpPr>
        <p:spPr>
          <a:xfrm>
            <a:off x="3486150" y="6270625"/>
            <a:ext cx="5164138" cy="341313"/>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lt1"/>
                </a:solidFill>
                <a:latin typeface="Century Gothic"/>
                <a:ea typeface="Century Gothic"/>
                <a:cs typeface="Century Gothic"/>
                <a:sym typeface="Century Gothic"/>
              </a:defRPr>
            </a:lvl1pPr>
            <a:lvl2pPr indent="0" lvl="1" marL="0" algn="r">
              <a:spcBef>
                <a:spcPts val="0"/>
              </a:spcBef>
              <a:buNone/>
              <a:defRPr sz="1200">
                <a:solidFill>
                  <a:schemeClr val="lt1"/>
                </a:solidFill>
                <a:latin typeface="Century Gothic"/>
                <a:ea typeface="Century Gothic"/>
                <a:cs typeface="Century Gothic"/>
                <a:sym typeface="Century Gothic"/>
              </a:defRPr>
            </a:lvl2pPr>
            <a:lvl3pPr indent="0" lvl="2" marL="0" algn="r">
              <a:spcBef>
                <a:spcPts val="0"/>
              </a:spcBef>
              <a:buNone/>
              <a:defRPr sz="1200">
                <a:solidFill>
                  <a:schemeClr val="lt1"/>
                </a:solidFill>
                <a:latin typeface="Century Gothic"/>
                <a:ea typeface="Century Gothic"/>
                <a:cs typeface="Century Gothic"/>
                <a:sym typeface="Century Gothic"/>
              </a:defRPr>
            </a:lvl3pPr>
            <a:lvl4pPr indent="0" lvl="3" marL="0" algn="r">
              <a:spcBef>
                <a:spcPts val="0"/>
              </a:spcBef>
              <a:buNone/>
              <a:defRPr sz="1200">
                <a:solidFill>
                  <a:schemeClr val="lt1"/>
                </a:solidFill>
                <a:latin typeface="Century Gothic"/>
                <a:ea typeface="Century Gothic"/>
                <a:cs typeface="Century Gothic"/>
                <a:sym typeface="Century Gothic"/>
              </a:defRPr>
            </a:lvl4pPr>
            <a:lvl5pPr indent="0" lvl="4" marL="0" algn="r">
              <a:spcBef>
                <a:spcPts val="0"/>
              </a:spcBef>
              <a:buNone/>
              <a:defRPr sz="1200">
                <a:solidFill>
                  <a:schemeClr val="lt1"/>
                </a:solidFill>
                <a:latin typeface="Century Gothic"/>
                <a:ea typeface="Century Gothic"/>
                <a:cs typeface="Century Gothic"/>
                <a:sym typeface="Century Gothic"/>
              </a:defRPr>
            </a:lvl5pPr>
            <a:lvl6pPr indent="0" lvl="5" marL="0" algn="r">
              <a:spcBef>
                <a:spcPts val="0"/>
              </a:spcBef>
              <a:buNone/>
              <a:defRPr sz="1200">
                <a:solidFill>
                  <a:schemeClr val="lt1"/>
                </a:solidFill>
                <a:latin typeface="Century Gothic"/>
                <a:ea typeface="Century Gothic"/>
                <a:cs typeface="Century Gothic"/>
                <a:sym typeface="Century Gothic"/>
              </a:defRPr>
            </a:lvl6pPr>
            <a:lvl7pPr indent="0" lvl="6" marL="0" algn="r">
              <a:spcBef>
                <a:spcPts val="0"/>
              </a:spcBef>
              <a:buNone/>
              <a:defRPr sz="1200">
                <a:solidFill>
                  <a:schemeClr val="lt1"/>
                </a:solidFill>
                <a:latin typeface="Century Gothic"/>
                <a:ea typeface="Century Gothic"/>
                <a:cs typeface="Century Gothic"/>
                <a:sym typeface="Century Gothic"/>
              </a:defRPr>
            </a:lvl7pPr>
            <a:lvl8pPr indent="0" lvl="7" marL="0" algn="r">
              <a:spcBef>
                <a:spcPts val="0"/>
              </a:spcBef>
              <a:buNone/>
              <a:defRPr sz="1200">
                <a:solidFill>
                  <a:schemeClr val="lt1"/>
                </a:solidFill>
                <a:latin typeface="Century Gothic"/>
                <a:ea typeface="Century Gothic"/>
                <a:cs typeface="Century Gothic"/>
                <a:sym typeface="Century Gothic"/>
              </a:defRPr>
            </a:lvl8pPr>
            <a:lvl9pPr indent="0" lvl="8" marL="0" algn="r">
              <a:spcBef>
                <a:spcPts val="0"/>
              </a:spcBef>
              <a:buNone/>
              <a:defRPr sz="12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495" name="Shape 5495"/>
        <p:cNvGrpSpPr/>
        <p:nvPr/>
      </p:nvGrpSpPr>
      <p:grpSpPr>
        <a:xfrm>
          <a:off x="0" y="0"/>
          <a:ext cx="0" cy="0"/>
          <a:chOff x="0" y="0"/>
          <a:chExt cx="0" cy="0"/>
        </a:xfrm>
      </p:grpSpPr>
      <p:cxnSp>
        <p:nvCxnSpPr>
          <p:cNvPr id="5496" name="Google Shape;5496;p943"/>
          <p:cNvCxnSpPr/>
          <p:nvPr/>
        </p:nvCxnSpPr>
        <p:spPr>
          <a:xfrm>
            <a:off x="0" y="2270125"/>
            <a:ext cx="9144000" cy="0"/>
          </a:xfrm>
          <a:prstGeom prst="straightConnector1">
            <a:avLst/>
          </a:prstGeom>
          <a:noFill/>
          <a:ln cap="flat" cmpd="sng" w="292100">
            <a:solidFill>
              <a:srgbClr val="00B0F0"/>
            </a:solidFill>
            <a:prstDash val="solid"/>
            <a:round/>
            <a:headEnd len="med" w="med" type="none"/>
            <a:tailEnd len="med" w="med" type="none"/>
          </a:ln>
        </p:spPr>
      </p:cxnSp>
      <p:grpSp>
        <p:nvGrpSpPr>
          <p:cNvPr id="5497" name="Google Shape;5497;p943"/>
          <p:cNvGrpSpPr/>
          <p:nvPr/>
        </p:nvGrpSpPr>
        <p:grpSpPr>
          <a:xfrm>
            <a:off x="485775" y="369888"/>
            <a:ext cx="8386763" cy="1281112"/>
            <a:chOff x="152412" y="116509"/>
            <a:chExt cx="8385687" cy="1280490"/>
          </a:xfrm>
        </p:grpSpPr>
        <p:pic>
          <p:nvPicPr>
            <p:cNvPr descr="HHS EA logo - HHS" id="5498" name="Google Shape;5498;p943"/>
            <p:cNvPicPr preferRelativeResize="0"/>
            <p:nvPr/>
          </p:nvPicPr>
          <p:blipFill rotWithShape="1">
            <a:blip r:embed="rId2">
              <a:alphaModFix/>
            </a:blip>
            <a:srcRect b="12541" l="1067" r="84903" t="0"/>
            <a:stretch/>
          </p:blipFill>
          <p:spPr>
            <a:xfrm>
              <a:off x="152412" y="130629"/>
              <a:ext cx="1204674" cy="1221561"/>
            </a:xfrm>
            <a:prstGeom prst="rect">
              <a:avLst/>
            </a:prstGeom>
            <a:noFill/>
            <a:ln>
              <a:noFill/>
            </a:ln>
          </p:spPr>
        </p:pic>
        <p:sp>
          <p:nvSpPr>
            <p:cNvPr id="5499" name="Google Shape;5499;p943"/>
            <p:cNvSpPr/>
            <p:nvPr/>
          </p:nvSpPr>
          <p:spPr>
            <a:xfrm>
              <a:off x="1371456" y="630609"/>
              <a:ext cx="6966644" cy="58550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rgbClr val="9BB3BB"/>
                  </a:solidFill>
                  <a:latin typeface="Arial"/>
                  <a:ea typeface="Arial"/>
                  <a:cs typeface="Arial"/>
                  <a:sym typeface="Arial"/>
                </a:rPr>
                <a:t>INTEGRATED PROJECT TEAM</a:t>
              </a:r>
              <a:endParaRPr/>
            </a:p>
          </p:txBody>
        </p:sp>
        <p:sp>
          <p:nvSpPr>
            <p:cNvPr id="5500" name="Google Shape;5500;p943"/>
            <p:cNvSpPr/>
            <p:nvPr/>
          </p:nvSpPr>
          <p:spPr>
            <a:xfrm>
              <a:off x="1350821" y="116509"/>
              <a:ext cx="7187278" cy="7854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500">
                  <a:solidFill>
                    <a:srgbClr val="262672"/>
                  </a:solidFill>
                  <a:latin typeface="Century Gothic"/>
                  <a:ea typeface="Century Gothic"/>
                  <a:cs typeface="Century Gothic"/>
                  <a:sym typeface="Century Gothic"/>
                </a:rPr>
                <a:t>RECORDS MANAGEMENT </a:t>
              </a:r>
              <a:endParaRPr/>
            </a:p>
          </p:txBody>
        </p:sp>
        <p:sp>
          <p:nvSpPr>
            <p:cNvPr id="5501" name="Google Shape;5501;p943"/>
            <p:cNvSpPr/>
            <p:nvPr/>
          </p:nvSpPr>
          <p:spPr>
            <a:xfrm>
              <a:off x="3323830" y="1073306"/>
              <a:ext cx="4957127" cy="32369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1500">
                  <a:solidFill>
                    <a:srgbClr val="9BB3BB"/>
                  </a:solidFill>
                  <a:latin typeface="Arial"/>
                  <a:ea typeface="Arial"/>
                  <a:cs typeface="Arial"/>
                  <a:sym typeface="Arial"/>
                </a:rPr>
                <a:t>OFFICE OF THE CHIEF INFORMATION OFFICER</a:t>
              </a:r>
              <a:endParaRPr/>
            </a:p>
          </p:txBody>
        </p:sp>
      </p:grpSp>
      <p:cxnSp>
        <p:nvCxnSpPr>
          <p:cNvPr id="5502" name="Google Shape;5502;p943"/>
          <p:cNvCxnSpPr/>
          <p:nvPr/>
        </p:nvCxnSpPr>
        <p:spPr>
          <a:xfrm>
            <a:off x="0" y="2473325"/>
            <a:ext cx="9144000" cy="0"/>
          </a:xfrm>
          <a:prstGeom prst="straightConnector1">
            <a:avLst/>
          </a:prstGeom>
          <a:noFill/>
          <a:ln cap="flat" cmpd="sng" w="57150">
            <a:solidFill>
              <a:srgbClr val="75DBFF"/>
            </a:solidFill>
            <a:prstDash val="solid"/>
            <a:round/>
            <a:headEnd len="med" w="med" type="none"/>
            <a:tailEnd len="med" w="med" type="none"/>
          </a:ln>
        </p:spPr>
      </p:cxnSp>
      <p:sp>
        <p:nvSpPr>
          <p:cNvPr id="5503" name="Google Shape;5503;p943"/>
          <p:cNvSpPr txBox="1"/>
          <p:nvPr/>
        </p:nvSpPr>
        <p:spPr>
          <a:xfrm>
            <a:off x="3424238" y="2143125"/>
            <a:ext cx="5356225" cy="2619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100">
                <a:solidFill>
                  <a:srgbClr val="CCFFFF"/>
                </a:solidFill>
                <a:latin typeface="Century Gothic"/>
                <a:ea typeface="Century Gothic"/>
                <a:cs typeface="Century Gothic"/>
                <a:sym typeface="Century Gothic"/>
              </a:rPr>
              <a:t>U.S. DEPARTMENT OF HEALTH AND HUMAN SERVICES</a:t>
            </a:r>
            <a:endParaRPr/>
          </a:p>
        </p:txBody>
      </p:sp>
      <p:sp>
        <p:nvSpPr>
          <p:cNvPr id="5504" name="Google Shape;5504;p943"/>
          <p:cNvSpPr txBox="1"/>
          <p:nvPr>
            <p:ph type="ctrTitle"/>
          </p:nvPr>
        </p:nvSpPr>
        <p:spPr>
          <a:xfrm>
            <a:off x="685800" y="2573338"/>
            <a:ext cx="7924800" cy="190023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5" name="Google Shape;5505;p943"/>
          <p:cNvSpPr txBox="1"/>
          <p:nvPr>
            <p:ph idx="1" type="subTitle"/>
          </p:nvPr>
        </p:nvSpPr>
        <p:spPr>
          <a:xfrm>
            <a:off x="685800" y="4529138"/>
            <a:ext cx="7924800" cy="16002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262672"/>
              </a:buClr>
              <a:buSzPts val="2400"/>
              <a:buFont typeface="Century Gothic"/>
              <a:buNone/>
              <a:defRPr sz="2400">
                <a:solidFill>
                  <a:srgbClr val="262672"/>
                </a:solidFill>
              </a:defRPr>
            </a:lvl1pPr>
            <a:lvl2pPr lvl="1" algn="l">
              <a:spcBef>
                <a:spcPts val="360"/>
              </a:spcBef>
              <a:spcAft>
                <a:spcPts val="0"/>
              </a:spcAft>
              <a:buClr>
                <a:srgbClr val="262673"/>
              </a:buClr>
              <a:buSzPts val="1800"/>
              <a:buChar char="–"/>
              <a:defRPr/>
            </a:lvl2pPr>
            <a:lvl3pPr lvl="2" algn="l">
              <a:spcBef>
                <a:spcPts val="360"/>
              </a:spcBef>
              <a:spcAft>
                <a:spcPts val="0"/>
              </a:spcAft>
              <a:buClr>
                <a:srgbClr val="262673"/>
              </a:buClr>
              <a:buSzPts val="1800"/>
              <a:buChar char="•"/>
              <a:defRPr/>
            </a:lvl3pPr>
            <a:lvl4pPr lvl="3" algn="l">
              <a:spcBef>
                <a:spcPts val="360"/>
              </a:spcBef>
              <a:spcAft>
                <a:spcPts val="0"/>
              </a:spcAft>
              <a:buClr>
                <a:srgbClr val="262673"/>
              </a:buClr>
              <a:buSzPts val="1800"/>
              <a:buChar char="–"/>
              <a:defRPr/>
            </a:lvl4pPr>
            <a:lvl5pPr lvl="4" algn="l">
              <a:spcBef>
                <a:spcPts val="360"/>
              </a:spcBef>
              <a:spcAft>
                <a:spcPts val="0"/>
              </a:spcAft>
              <a:buClr>
                <a:srgbClr val="262673"/>
              </a:buClr>
              <a:buSzPts val="1800"/>
              <a:buChar char="»"/>
              <a:defRPr/>
            </a:lvl5pPr>
            <a:lvl6pPr lvl="5" algn="l">
              <a:spcBef>
                <a:spcPts val="360"/>
              </a:spcBef>
              <a:spcAft>
                <a:spcPts val="0"/>
              </a:spcAft>
              <a:buClr>
                <a:srgbClr val="000092"/>
              </a:buClr>
              <a:buSzPts val="1800"/>
              <a:buChar char="»"/>
              <a:defRPr/>
            </a:lvl6pPr>
            <a:lvl7pPr lvl="6" algn="l">
              <a:spcBef>
                <a:spcPts val="360"/>
              </a:spcBef>
              <a:spcAft>
                <a:spcPts val="0"/>
              </a:spcAft>
              <a:buClr>
                <a:srgbClr val="000092"/>
              </a:buClr>
              <a:buSzPts val="1800"/>
              <a:buChar char="»"/>
              <a:defRPr/>
            </a:lvl7pPr>
            <a:lvl8pPr lvl="7" algn="l">
              <a:spcBef>
                <a:spcPts val="360"/>
              </a:spcBef>
              <a:spcAft>
                <a:spcPts val="0"/>
              </a:spcAft>
              <a:buClr>
                <a:srgbClr val="000092"/>
              </a:buClr>
              <a:buSzPts val="1800"/>
              <a:buChar char="»"/>
              <a:defRPr/>
            </a:lvl8pPr>
            <a:lvl9pPr lvl="8" algn="l">
              <a:spcBef>
                <a:spcPts val="360"/>
              </a:spcBef>
              <a:spcAft>
                <a:spcPts val="0"/>
              </a:spcAft>
              <a:buClr>
                <a:srgbClr val="000092"/>
              </a:buClr>
              <a:buSzPts val="1800"/>
              <a:buChar char="»"/>
              <a:defRPr/>
            </a:lvl9pPr>
          </a:lstStyle>
          <a:p/>
        </p:txBody>
      </p:sp>
      <p:sp>
        <p:nvSpPr>
          <p:cNvPr id="5506" name="Google Shape;5506;p943"/>
          <p:cNvSpPr txBox="1"/>
          <p:nvPr>
            <p:ph idx="10" type="dt"/>
          </p:nvPr>
        </p:nvSpPr>
        <p:spPr>
          <a:xfrm>
            <a:off x="3581400" y="6248400"/>
            <a:ext cx="2133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rgbClr val="26267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8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507" name="Shape 5507"/>
        <p:cNvGrpSpPr/>
        <p:nvPr/>
      </p:nvGrpSpPr>
      <p:grpSpPr>
        <a:xfrm>
          <a:off x="0" y="0"/>
          <a:ext cx="0" cy="0"/>
          <a:chOff x="0" y="0"/>
          <a:chExt cx="0" cy="0"/>
        </a:xfrm>
      </p:grpSpPr>
      <p:sp>
        <p:nvSpPr>
          <p:cNvPr id="5508" name="Google Shape;5508;p944"/>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9" name="Google Shape;5509;p944"/>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262672"/>
              </a:buClr>
              <a:buSzPts val="2000"/>
              <a:buFont typeface="Century Gothic"/>
              <a:buNone/>
              <a:defRPr sz="2000">
                <a:solidFill>
                  <a:srgbClr val="262672"/>
                </a:solidFill>
              </a:defRPr>
            </a:lvl1pPr>
            <a:lvl2pPr indent="-228600" lvl="1" marL="914400" algn="l">
              <a:spcBef>
                <a:spcPts val="360"/>
              </a:spcBef>
              <a:spcAft>
                <a:spcPts val="0"/>
              </a:spcAft>
              <a:buClr>
                <a:srgbClr val="262673"/>
              </a:buClr>
              <a:buSzPts val="1800"/>
              <a:buFont typeface="Century Gothic"/>
              <a:buNone/>
              <a:defRPr sz="1800"/>
            </a:lvl2pPr>
            <a:lvl3pPr indent="-228600" lvl="2" marL="1371600" algn="l">
              <a:spcBef>
                <a:spcPts val="320"/>
              </a:spcBef>
              <a:spcAft>
                <a:spcPts val="0"/>
              </a:spcAft>
              <a:buClr>
                <a:srgbClr val="262673"/>
              </a:buClr>
              <a:buSzPts val="1600"/>
              <a:buFont typeface="Century Gothic"/>
              <a:buNone/>
              <a:defRPr sz="1600"/>
            </a:lvl3pPr>
            <a:lvl4pPr indent="-228600" lvl="3" marL="1828800" algn="l">
              <a:spcBef>
                <a:spcPts val="280"/>
              </a:spcBef>
              <a:spcAft>
                <a:spcPts val="0"/>
              </a:spcAft>
              <a:buClr>
                <a:srgbClr val="262673"/>
              </a:buClr>
              <a:buSzPts val="1400"/>
              <a:buFont typeface="Century Gothic"/>
              <a:buNone/>
              <a:defRPr sz="1400"/>
            </a:lvl4pPr>
            <a:lvl5pPr indent="-228600" lvl="4" marL="2286000" algn="l">
              <a:spcBef>
                <a:spcPts val="280"/>
              </a:spcBef>
              <a:spcAft>
                <a:spcPts val="0"/>
              </a:spcAft>
              <a:buClr>
                <a:srgbClr val="262673"/>
              </a:buClr>
              <a:buSzPts val="1400"/>
              <a:buFont typeface="Century Gothic"/>
              <a:buNone/>
              <a:defRPr sz="1400"/>
            </a:lvl5pPr>
            <a:lvl6pPr indent="-228600" lvl="5" marL="2743200" algn="l">
              <a:spcBef>
                <a:spcPts val="280"/>
              </a:spcBef>
              <a:spcAft>
                <a:spcPts val="0"/>
              </a:spcAft>
              <a:buClr>
                <a:srgbClr val="000092"/>
              </a:buClr>
              <a:buSzPts val="1400"/>
              <a:buFont typeface="Century Gothic"/>
              <a:buNone/>
              <a:defRPr sz="1400"/>
            </a:lvl6pPr>
            <a:lvl7pPr indent="-228600" lvl="6" marL="3200400" algn="l">
              <a:spcBef>
                <a:spcPts val="280"/>
              </a:spcBef>
              <a:spcAft>
                <a:spcPts val="0"/>
              </a:spcAft>
              <a:buClr>
                <a:srgbClr val="000092"/>
              </a:buClr>
              <a:buSzPts val="1400"/>
              <a:buFont typeface="Century Gothic"/>
              <a:buNone/>
              <a:defRPr sz="1400"/>
            </a:lvl7pPr>
            <a:lvl8pPr indent="-228600" lvl="7" marL="3657600" algn="l">
              <a:spcBef>
                <a:spcPts val="280"/>
              </a:spcBef>
              <a:spcAft>
                <a:spcPts val="0"/>
              </a:spcAft>
              <a:buClr>
                <a:srgbClr val="000092"/>
              </a:buClr>
              <a:buSzPts val="1400"/>
              <a:buFont typeface="Century Gothic"/>
              <a:buNone/>
              <a:defRPr sz="1400"/>
            </a:lvl8pPr>
            <a:lvl9pPr indent="-228600" lvl="8" marL="4114800" algn="l">
              <a:spcBef>
                <a:spcPts val="280"/>
              </a:spcBef>
              <a:spcAft>
                <a:spcPts val="0"/>
              </a:spcAft>
              <a:buClr>
                <a:srgbClr val="000092"/>
              </a:buClr>
              <a:buSzPts val="1400"/>
              <a:buFont typeface="Century Gothic"/>
              <a:buNone/>
              <a:defRPr sz="1400"/>
            </a:lvl9pPr>
          </a:lstStyle>
          <a:p/>
        </p:txBody>
      </p:sp>
      <p:sp>
        <p:nvSpPr>
          <p:cNvPr id="5510" name="Google Shape;5510;p944"/>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26267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1" name="Google Shape;5511;p944"/>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rgbClr val="262673"/>
                </a:solidFill>
                <a:latin typeface="Century Gothic"/>
                <a:ea typeface="Century Gothic"/>
                <a:cs typeface="Century Gothic"/>
                <a:sym typeface="Century Gothic"/>
              </a:defRPr>
            </a:lvl1pPr>
            <a:lvl2pPr indent="0" lvl="1" marL="0" algn="r">
              <a:spcBef>
                <a:spcPts val="0"/>
              </a:spcBef>
              <a:buNone/>
              <a:defRPr sz="1100">
                <a:solidFill>
                  <a:srgbClr val="262673"/>
                </a:solidFill>
                <a:latin typeface="Century Gothic"/>
                <a:ea typeface="Century Gothic"/>
                <a:cs typeface="Century Gothic"/>
                <a:sym typeface="Century Gothic"/>
              </a:defRPr>
            </a:lvl2pPr>
            <a:lvl3pPr indent="0" lvl="2" marL="0" algn="r">
              <a:spcBef>
                <a:spcPts val="0"/>
              </a:spcBef>
              <a:buNone/>
              <a:defRPr sz="1100">
                <a:solidFill>
                  <a:srgbClr val="262673"/>
                </a:solidFill>
                <a:latin typeface="Century Gothic"/>
                <a:ea typeface="Century Gothic"/>
                <a:cs typeface="Century Gothic"/>
                <a:sym typeface="Century Gothic"/>
              </a:defRPr>
            </a:lvl3pPr>
            <a:lvl4pPr indent="0" lvl="3" marL="0" algn="r">
              <a:spcBef>
                <a:spcPts val="0"/>
              </a:spcBef>
              <a:buNone/>
              <a:defRPr sz="1100">
                <a:solidFill>
                  <a:srgbClr val="262673"/>
                </a:solidFill>
                <a:latin typeface="Century Gothic"/>
                <a:ea typeface="Century Gothic"/>
                <a:cs typeface="Century Gothic"/>
                <a:sym typeface="Century Gothic"/>
              </a:defRPr>
            </a:lvl4pPr>
            <a:lvl5pPr indent="0" lvl="4" marL="0" algn="r">
              <a:spcBef>
                <a:spcPts val="0"/>
              </a:spcBef>
              <a:buNone/>
              <a:defRPr sz="1100">
                <a:solidFill>
                  <a:srgbClr val="262673"/>
                </a:solidFill>
                <a:latin typeface="Century Gothic"/>
                <a:ea typeface="Century Gothic"/>
                <a:cs typeface="Century Gothic"/>
                <a:sym typeface="Century Gothic"/>
              </a:defRPr>
            </a:lvl5pPr>
            <a:lvl6pPr indent="0" lvl="5" marL="0" algn="r">
              <a:spcBef>
                <a:spcPts val="0"/>
              </a:spcBef>
              <a:buNone/>
              <a:defRPr sz="1100">
                <a:solidFill>
                  <a:srgbClr val="262673"/>
                </a:solidFill>
                <a:latin typeface="Century Gothic"/>
                <a:ea typeface="Century Gothic"/>
                <a:cs typeface="Century Gothic"/>
                <a:sym typeface="Century Gothic"/>
              </a:defRPr>
            </a:lvl6pPr>
            <a:lvl7pPr indent="0" lvl="6" marL="0" algn="r">
              <a:spcBef>
                <a:spcPts val="0"/>
              </a:spcBef>
              <a:buNone/>
              <a:defRPr sz="1100">
                <a:solidFill>
                  <a:srgbClr val="262673"/>
                </a:solidFill>
                <a:latin typeface="Century Gothic"/>
                <a:ea typeface="Century Gothic"/>
                <a:cs typeface="Century Gothic"/>
                <a:sym typeface="Century Gothic"/>
              </a:defRPr>
            </a:lvl7pPr>
            <a:lvl8pPr indent="0" lvl="7" marL="0" algn="r">
              <a:spcBef>
                <a:spcPts val="0"/>
              </a:spcBef>
              <a:buNone/>
              <a:defRPr sz="1100">
                <a:solidFill>
                  <a:srgbClr val="262673"/>
                </a:solidFill>
                <a:latin typeface="Century Gothic"/>
                <a:ea typeface="Century Gothic"/>
                <a:cs typeface="Century Gothic"/>
                <a:sym typeface="Century Gothic"/>
              </a:defRPr>
            </a:lvl8pPr>
            <a:lvl9pPr indent="0" lvl="8" marL="0" algn="r">
              <a:spcBef>
                <a:spcPts val="0"/>
              </a:spcBef>
              <a:buNone/>
              <a:defRPr sz="1100">
                <a:solidFill>
                  <a:srgbClr val="262673"/>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512" name="Shape 5512"/>
        <p:cNvGrpSpPr/>
        <p:nvPr/>
      </p:nvGrpSpPr>
      <p:grpSpPr>
        <a:xfrm>
          <a:off x="0" y="0"/>
          <a:ext cx="0" cy="0"/>
          <a:chOff x="0" y="0"/>
          <a:chExt cx="0" cy="0"/>
        </a:xfrm>
      </p:grpSpPr>
      <p:sp>
        <p:nvSpPr>
          <p:cNvPr id="5513" name="Google Shape;5513;p945"/>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14" name="Google Shape;5514;p945"/>
          <p:cNvSpPr txBox="1"/>
          <p:nvPr>
            <p:ph idx="1" type="body"/>
          </p:nvPr>
        </p:nvSpPr>
        <p:spPr>
          <a:xfrm>
            <a:off x="457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5" name="Google Shape;5515;p945"/>
          <p:cNvSpPr txBox="1"/>
          <p:nvPr>
            <p:ph idx="2" type="body"/>
          </p:nvPr>
        </p:nvSpPr>
        <p:spPr>
          <a:xfrm>
            <a:off x="4648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6" name="Google Shape;5516;p945"/>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7" name="Google Shape;5517;p945"/>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518" name="Shape 5518"/>
        <p:cNvGrpSpPr/>
        <p:nvPr/>
      </p:nvGrpSpPr>
      <p:grpSpPr>
        <a:xfrm>
          <a:off x="0" y="0"/>
          <a:ext cx="0" cy="0"/>
          <a:chOff x="0" y="0"/>
          <a:chExt cx="0" cy="0"/>
        </a:xfrm>
      </p:grpSpPr>
      <p:sp>
        <p:nvSpPr>
          <p:cNvPr id="5519" name="Google Shape;5519;p9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0" name="Google Shape;5520;p946"/>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1" name="Google Shape;5521;p946"/>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2" name="Google Shape;5522;p946"/>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3" name="Google Shape;5523;p946"/>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4" name="Google Shape;5524;p946"/>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5" name="Google Shape;5525;p946"/>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10" name="Shape 710"/>
        <p:cNvGrpSpPr/>
        <p:nvPr/>
      </p:nvGrpSpPr>
      <p:grpSpPr>
        <a:xfrm>
          <a:off x="0" y="0"/>
          <a:ext cx="0" cy="0"/>
          <a:chOff x="0" y="0"/>
          <a:chExt cx="0" cy="0"/>
        </a:xfrm>
      </p:grpSpPr>
      <p:sp>
        <p:nvSpPr>
          <p:cNvPr id="711" name="Google Shape;711;p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12" name="Google Shape;712;p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3" name="Google Shape;713;p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4" name="Google Shape;714;p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5" name="Google Shape;715;p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6" name="Google Shape;716;p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7" name="Google Shape;717;p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8" name="Google Shape;718;p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526" name="Shape 5526"/>
        <p:cNvGrpSpPr/>
        <p:nvPr/>
      </p:nvGrpSpPr>
      <p:grpSpPr>
        <a:xfrm>
          <a:off x="0" y="0"/>
          <a:ext cx="0" cy="0"/>
          <a:chOff x="0" y="0"/>
          <a:chExt cx="0" cy="0"/>
        </a:xfrm>
      </p:grpSpPr>
      <p:sp>
        <p:nvSpPr>
          <p:cNvPr id="5527" name="Google Shape;5527;p947"/>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8" name="Google Shape;5528;p947"/>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9" name="Google Shape;5529;p947"/>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530" name="Shape 5530"/>
        <p:cNvGrpSpPr/>
        <p:nvPr/>
      </p:nvGrpSpPr>
      <p:grpSpPr>
        <a:xfrm>
          <a:off x="0" y="0"/>
          <a:ext cx="0" cy="0"/>
          <a:chOff x="0" y="0"/>
          <a:chExt cx="0" cy="0"/>
        </a:xfrm>
      </p:grpSpPr>
      <p:sp>
        <p:nvSpPr>
          <p:cNvPr id="5531" name="Google Shape;5531;p948"/>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2" name="Google Shape;5532;p948"/>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533" name="Shape 5533"/>
        <p:cNvGrpSpPr/>
        <p:nvPr/>
      </p:nvGrpSpPr>
      <p:grpSpPr>
        <a:xfrm>
          <a:off x="0" y="0"/>
          <a:ext cx="0" cy="0"/>
          <a:chOff x="0" y="0"/>
          <a:chExt cx="0" cy="0"/>
        </a:xfrm>
      </p:grpSpPr>
      <p:sp>
        <p:nvSpPr>
          <p:cNvPr id="5534" name="Google Shape;5534;p94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35" name="Google Shape;5535;p94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262673"/>
              </a:buClr>
              <a:buSzPts val="3200"/>
              <a:buFont typeface="Century Gothic"/>
              <a:buChar char="•"/>
              <a:defRPr sz="3200"/>
            </a:lvl1pPr>
            <a:lvl2pPr indent="-406400" lvl="1" marL="914400" algn="l">
              <a:spcBef>
                <a:spcPts val="560"/>
              </a:spcBef>
              <a:spcAft>
                <a:spcPts val="0"/>
              </a:spcAft>
              <a:buClr>
                <a:srgbClr val="262673"/>
              </a:buClr>
              <a:buSzPts val="2800"/>
              <a:buFont typeface="Century Gothic"/>
              <a:buChar char="–"/>
              <a:defRPr sz="2800"/>
            </a:lvl2pPr>
            <a:lvl3pPr indent="-381000" lvl="2" marL="1371600" algn="l">
              <a:spcBef>
                <a:spcPts val="480"/>
              </a:spcBef>
              <a:spcAft>
                <a:spcPts val="0"/>
              </a:spcAft>
              <a:buClr>
                <a:srgbClr val="262673"/>
              </a:buClr>
              <a:buSzPts val="2400"/>
              <a:buFont typeface="Century Gothic"/>
              <a:buChar char="•"/>
              <a:defRPr sz="2400"/>
            </a:lvl3pPr>
            <a:lvl4pPr indent="-355600" lvl="3" marL="1828800" algn="l">
              <a:spcBef>
                <a:spcPts val="400"/>
              </a:spcBef>
              <a:spcAft>
                <a:spcPts val="0"/>
              </a:spcAft>
              <a:buClr>
                <a:srgbClr val="262673"/>
              </a:buClr>
              <a:buSzPts val="2000"/>
              <a:buFont typeface="Century Gothic"/>
              <a:buChar char="–"/>
              <a:defRPr sz="2000"/>
            </a:lvl4pPr>
            <a:lvl5pPr indent="-355600" lvl="4" marL="2286000" algn="l">
              <a:spcBef>
                <a:spcPts val="400"/>
              </a:spcBef>
              <a:spcAft>
                <a:spcPts val="0"/>
              </a:spcAft>
              <a:buClr>
                <a:srgbClr val="262673"/>
              </a:buClr>
              <a:buSzPts val="2000"/>
              <a:buFont typeface="Century Gothic"/>
              <a:buChar char="»"/>
              <a:defRPr sz="2000"/>
            </a:lvl5pPr>
            <a:lvl6pPr indent="-355600" lvl="5" marL="2743200" algn="l">
              <a:spcBef>
                <a:spcPts val="400"/>
              </a:spcBef>
              <a:spcAft>
                <a:spcPts val="0"/>
              </a:spcAft>
              <a:buClr>
                <a:srgbClr val="000092"/>
              </a:buClr>
              <a:buSzPts val="2000"/>
              <a:buFont typeface="Century Gothic"/>
              <a:buChar char="»"/>
              <a:defRPr sz="2000"/>
            </a:lvl6pPr>
            <a:lvl7pPr indent="-355600" lvl="6" marL="3200400" algn="l">
              <a:spcBef>
                <a:spcPts val="400"/>
              </a:spcBef>
              <a:spcAft>
                <a:spcPts val="0"/>
              </a:spcAft>
              <a:buClr>
                <a:srgbClr val="000092"/>
              </a:buClr>
              <a:buSzPts val="2000"/>
              <a:buFont typeface="Century Gothic"/>
              <a:buChar char="»"/>
              <a:defRPr sz="2000"/>
            </a:lvl7pPr>
            <a:lvl8pPr indent="-355600" lvl="7" marL="3657600" algn="l">
              <a:spcBef>
                <a:spcPts val="400"/>
              </a:spcBef>
              <a:spcAft>
                <a:spcPts val="0"/>
              </a:spcAft>
              <a:buClr>
                <a:srgbClr val="000092"/>
              </a:buClr>
              <a:buSzPts val="2000"/>
              <a:buFont typeface="Century Gothic"/>
              <a:buChar char="»"/>
              <a:defRPr sz="2000"/>
            </a:lvl8pPr>
            <a:lvl9pPr indent="-355600" lvl="8" marL="4114800" algn="l">
              <a:spcBef>
                <a:spcPts val="400"/>
              </a:spcBef>
              <a:spcAft>
                <a:spcPts val="0"/>
              </a:spcAft>
              <a:buClr>
                <a:srgbClr val="000092"/>
              </a:buClr>
              <a:buSzPts val="2000"/>
              <a:buFont typeface="Century Gothic"/>
              <a:buChar char="»"/>
              <a:defRPr sz="2000"/>
            </a:lvl9pPr>
          </a:lstStyle>
          <a:p/>
        </p:txBody>
      </p:sp>
      <p:sp>
        <p:nvSpPr>
          <p:cNvPr id="5536" name="Google Shape;5536;p94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37" name="Google Shape;5537;p949"/>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8" name="Google Shape;5538;p949"/>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539" name="Shape 5539"/>
        <p:cNvGrpSpPr/>
        <p:nvPr/>
      </p:nvGrpSpPr>
      <p:grpSpPr>
        <a:xfrm>
          <a:off x="0" y="0"/>
          <a:ext cx="0" cy="0"/>
          <a:chOff x="0" y="0"/>
          <a:chExt cx="0" cy="0"/>
        </a:xfrm>
      </p:grpSpPr>
      <p:sp>
        <p:nvSpPr>
          <p:cNvPr id="5540" name="Google Shape;5540;p95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1" name="Google Shape;5541;p950"/>
          <p:cNvSpPr/>
          <p:nvPr>
            <p:ph idx="2" type="pic"/>
          </p:nvPr>
        </p:nvSpPr>
        <p:spPr>
          <a:xfrm>
            <a:off x="1792288" y="612775"/>
            <a:ext cx="5486400" cy="4114800"/>
          </a:xfrm>
          <a:prstGeom prst="rect">
            <a:avLst/>
          </a:prstGeom>
          <a:noFill/>
          <a:ln>
            <a:noFill/>
          </a:ln>
        </p:spPr>
      </p:sp>
      <p:sp>
        <p:nvSpPr>
          <p:cNvPr id="5542" name="Google Shape;5542;p95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43" name="Google Shape;5543;p950"/>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4" name="Google Shape;5544;p950"/>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545" name="Shape 5545"/>
        <p:cNvGrpSpPr/>
        <p:nvPr/>
      </p:nvGrpSpPr>
      <p:grpSpPr>
        <a:xfrm>
          <a:off x="0" y="0"/>
          <a:ext cx="0" cy="0"/>
          <a:chOff x="0" y="0"/>
          <a:chExt cx="0" cy="0"/>
        </a:xfrm>
      </p:grpSpPr>
      <p:sp>
        <p:nvSpPr>
          <p:cNvPr id="5546" name="Google Shape;5546;p95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7" name="Google Shape;5547;p951"/>
          <p:cNvSpPr txBox="1"/>
          <p:nvPr>
            <p:ph idx="1" type="body"/>
          </p:nvPr>
        </p:nvSpPr>
        <p:spPr>
          <a:xfrm rot="5400000">
            <a:off x="2194719" y="-442118"/>
            <a:ext cx="47545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48" name="Google Shape;5548;p951"/>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9" name="Google Shape;5549;p951"/>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550" name="Shape 5550"/>
        <p:cNvGrpSpPr/>
        <p:nvPr/>
      </p:nvGrpSpPr>
      <p:grpSpPr>
        <a:xfrm>
          <a:off x="0" y="0"/>
          <a:ext cx="0" cy="0"/>
          <a:chOff x="0" y="0"/>
          <a:chExt cx="0" cy="0"/>
        </a:xfrm>
      </p:grpSpPr>
      <p:sp>
        <p:nvSpPr>
          <p:cNvPr id="5551" name="Google Shape;5551;p952"/>
          <p:cNvSpPr txBox="1"/>
          <p:nvPr>
            <p:ph type="title"/>
          </p:nvPr>
        </p:nvSpPr>
        <p:spPr>
          <a:xfrm rot="5400000">
            <a:off x="4683919" y="2047082"/>
            <a:ext cx="5948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52" name="Google Shape;5552;p952"/>
          <p:cNvSpPr txBox="1"/>
          <p:nvPr>
            <p:ph idx="1" type="body"/>
          </p:nvPr>
        </p:nvSpPr>
        <p:spPr>
          <a:xfrm rot="5400000">
            <a:off x="492919" y="65881"/>
            <a:ext cx="5948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53" name="Google Shape;5553;p952"/>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54" name="Google Shape;5554;p952"/>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showMasterSp="0" type="title">
  <p:cSld name="TITLE">
    <p:spTree>
      <p:nvGrpSpPr>
        <p:cNvPr id="5565" name="Shape 5565"/>
        <p:cNvGrpSpPr/>
        <p:nvPr/>
      </p:nvGrpSpPr>
      <p:grpSpPr>
        <a:xfrm>
          <a:off x="0" y="0"/>
          <a:ext cx="0" cy="0"/>
          <a:chOff x="0" y="0"/>
          <a:chExt cx="0" cy="0"/>
        </a:xfrm>
      </p:grpSpPr>
      <p:grpSp>
        <p:nvGrpSpPr>
          <p:cNvPr id="5566" name="Google Shape;5566;p954"/>
          <p:cNvGrpSpPr/>
          <p:nvPr/>
        </p:nvGrpSpPr>
        <p:grpSpPr>
          <a:xfrm>
            <a:off x="-3222625" y="304800"/>
            <a:ext cx="11909425" cy="4724400"/>
            <a:chOff x="-2030" y="192"/>
            <a:chExt cx="7502" cy="2976"/>
          </a:xfrm>
        </p:grpSpPr>
        <p:cxnSp>
          <p:nvCxnSpPr>
            <p:cNvPr id="5567" name="Google Shape;5567;p954"/>
            <p:cNvCxnSpPr/>
            <p:nvPr/>
          </p:nvCxnSpPr>
          <p:spPr>
            <a:xfrm>
              <a:off x="912" y="1584"/>
              <a:ext cx="4560" cy="0"/>
            </a:xfrm>
            <a:prstGeom prst="straightConnector1">
              <a:avLst/>
            </a:prstGeom>
            <a:noFill/>
            <a:ln cap="flat" cmpd="sng" w="12700">
              <a:solidFill>
                <a:schemeClr val="dk1"/>
              </a:solidFill>
              <a:prstDash val="solid"/>
              <a:round/>
              <a:headEnd len="med" w="med" type="none"/>
              <a:tailEnd len="med" w="med" type="none"/>
            </a:ln>
          </p:spPr>
        </p:cxnSp>
        <p:sp>
          <p:nvSpPr>
            <p:cNvPr id="5568" name="Google Shape;5568;p954"/>
            <p:cNvSpPr/>
            <p:nvPr/>
          </p:nvSpPr>
          <p:spPr>
            <a:xfrm>
              <a:off x="-1584" y="864"/>
              <a:ext cx="2304" cy="2304"/>
            </a:xfrm>
            <a:custGeom>
              <a:rect b="b" l="l" r="r" t="t"/>
              <a:pathLst>
                <a:path extrusionOk="0" h="64000" w="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69" name="Google Shape;5569;p954"/>
            <p:cNvSpPr/>
            <p:nvPr/>
          </p:nvSpPr>
          <p:spPr>
            <a:xfrm>
              <a:off x="-2030" y="192"/>
              <a:ext cx="2544" cy="2544"/>
            </a:xfrm>
            <a:custGeom>
              <a:rect b="b" l="l" r="r" t="t"/>
              <a:pathLst>
                <a:path extrusionOk="0" h="64000" w="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grpSp>
      <p:sp>
        <p:nvSpPr>
          <p:cNvPr id="5570" name="Google Shape;5570;p954"/>
          <p:cNvSpPr txBox="1"/>
          <p:nvPr>
            <p:ph type="ctrTitle"/>
          </p:nvPr>
        </p:nvSpPr>
        <p:spPr>
          <a:xfrm>
            <a:off x="1443038" y="985838"/>
            <a:ext cx="7239000" cy="14446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1" name="Google Shape;5571;p954"/>
          <p:cNvSpPr txBox="1"/>
          <p:nvPr>
            <p:ph idx="1" type="subTitle"/>
          </p:nvPr>
        </p:nvSpPr>
        <p:spPr>
          <a:xfrm>
            <a:off x="1443038" y="3427413"/>
            <a:ext cx="7239000" cy="1752600"/>
          </a:xfrm>
          <a:prstGeom prst="rect">
            <a:avLst/>
          </a:prstGeom>
          <a:noFill/>
          <a:ln>
            <a:noFill/>
          </a:ln>
        </p:spPr>
        <p:txBody>
          <a:bodyPr anchorCtr="0" anchor="t" bIns="45700" lIns="91425" spcFirstLastPara="1" rIns="91425" wrap="square" tIns="45700">
            <a:noAutofit/>
          </a:bodyPr>
          <a:lstStyle>
            <a:lvl1pPr lvl="0" algn="l">
              <a:spcBef>
                <a:spcPts val="580"/>
              </a:spcBef>
              <a:spcAft>
                <a:spcPts val="0"/>
              </a:spcAft>
              <a:buSzPts val="203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080"/>
              <a:buChar char="⚪"/>
              <a:defRPr/>
            </a:lvl5pPr>
            <a:lvl6pPr lvl="5" algn="l">
              <a:spcBef>
                <a:spcPts val="360"/>
              </a:spcBef>
              <a:spcAft>
                <a:spcPts val="0"/>
              </a:spcAft>
              <a:buSzPts val="1080"/>
              <a:buChar char="⚪"/>
              <a:defRPr/>
            </a:lvl6pPr>
            <a:lvl7pPr lvl="6" algn="l">
              <a:spcBef>
                <a:spcPts val="360"/>
              </a:spcBef>
              <a:spcAft>
                <a:spcPts val="0"/>
              </a:spcAft>
              <a:buSzPts val="1080"/>
              <a:buChar char="⚪"/>
              <a:defRPr/>
            </a:lvl7pPr>
            <a:lvl8pPr lvl="7" algn="l">
              <a:spcBef>
                <a:spcPts val="360"/>
              </a:spcBef>
              <a:spcAft>
                <a:spcPts val="0"/>
              </a:spcAft>
              <a:buSzPts val="1080"/>
              <a:buChar char="⚪"/>
              <a:defRPr/>
            </a:lvl8pPr>
            <a:lvl9pPr lvl="8" algn="l">
              <a:spcBef>
                <a:spcPts val="360"/>
              </a:spcBef>
              <a:spcAft>
                <a:spcPts val="0"/>
              </a:spcAft>
              <a:buSzPts val="1080"/>
              <a:buChar char="⚪"/>
              <a:defRPr/>
            </a:lvl9pPr>
          </a:lstStyle>
          <a:p/>
        </p:txBody>
      </p:sp>
      <p:sp>
        <p:nvSpPr>
          <p:cNvPr id="5572" name="Google Shape;5572;p95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3" name="Google Shape;5573;p95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4" name="Google Shape;5574;p95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5575" name="Shape 5575"/>
        <p:cNvGrpSpPr/>
        <p:nvPr/>
      </p:nvGrpSpPr>
      <p:grpSpPr>
        <a:xfrm>
          <a:off x="0" y="0"/>
          <a:ext cx="0" cy="0"/>
          <a:chOff x="0" y="0"/>
          <a:chExt cx="0" cy="0"/>
        </a:xfrm>
      </p:grpSpPr>
      <p:sp>
        <p:nvSpPr>
          <p:cNvPr id="5576" name="Google Shape;5576;p955"/>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7" name="Google Shape;5577;p955"/>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578" name="Google Shape;5578;p955"/>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9" name="Google Shape;5579;p95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0" name="Google Shape;5580;p955"/>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5581" name="Shape 5581"/>
        <p:cNvGrpSpPr/>
        <p:nvPr/>
      </p:nvGrpSpPr>
      <p:grpSpPr>
        <a:xfrm>
          <a:off x="0" y="0"/>
          <a:ext cx="0" cy="0"/>
          <a:chOff x="0" y="0"/>
          <a:chExt cx="0" cy="0"/>
        </a:xfrm>
      </p:grpSpPr>
      <p:sp>
        <p:nvSpPr>
          <p:cNvPr id="5582" name="Google Shape;5582;p9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3" name="Google Shape;5583;p9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400"/>
              <a:buNone/>
              <a:defRPr sz="2000"/>
            </a:lvl1pPr>
            <a:lvl2pPr indent="-228600" lvl="1" marL="914400" algn="l">
              <a:spcBef>
                <a:spcPts val="360"/>
              </a:spcBef>
              <a:spcAft>
                <a:spcPts val="0"/>
              </a:spcAft>
              <a:buSzPts val="1260"/>
              <a:buNone/>
              <a:defRPr sz="1800"/>
            </a:lvl2pPr>
            <a:lvl3pPr indent="-228600" lvl="2" marL="1371600" algn="l">
              <a:spcBef>
                <a:spcPts val="320"/>
              </a:spcBef>
              <a:spcAft>
                <a:spcPts val="0"/>
              </a:spcAft>
              <a:buSzPts val="1040"/>
              <a:buNone/>
              <a:defRPr sz="1600"/>
            </a:lvl3pPr>
            <a:lvl4pPr indent="-228600" lvl="3" marL="1828800" algn="l">
              <a:spcBef>
                <a:spcPts val="280"/>
              </a:spcBef>
              <a:spcAft>
                <a:spcPts val="0"/>
              </a:spcAft>
              <a:buSzPts val="980"/>
              <a:buNone/>
              <a:defRPr sz="1400"/>
            </a:lvl4pPr>
            <a:lvl5pPr indent="-228600" lvl="4" marL="2286000" algn="l">
              <a:spcBef>
                <a:spcPts val="280"/>
              </a:spcBef>
              <a:spcAft>
                <a:spcPts val="0"/>
              </a:spcAft>
              <a:buSzPts val="840"/>
              <a:buNone/>
              <a:defRPr sz="1400"/>
            </a:lvl5pPr>
            <a:lvl6pPr indent="-228600" lvl="5" marL="2743200" algn="l">
              <a:spcBef>
                <a:spcPts val="280"/>
              </a:spcBef>
              <a:spcAft>
                <a:spcPts val="0"/>
              </a:spcAft>
              <a:buSzPts val="840"/>
              <a:buNone/>
              <a:defRPr sz="1400"/>
            </a:lvl6pPr>
            <a:lvl7pPr indent="-228600" lvl="6" marL="3200400" algn="l">
              <a:spcBef>
                <a:spcPts val="280"/>
              </a:spcBef>
              <a:spcAft>
                <a:spcPts val="0"/>
              </a:spcAft>
              <a:buSzPts val="840"/>
              <a:buNone/>
              <a:defRPr sz="1400"/>
            </a:lvl7pPr>
            <a:lvl8pPr indent="-228600" lvl="7" marL="3657600" algn="l">
              <a:spcBef>
                <a:spcPts val="280"/>
              </a:spcBef>
              <a:spcAft>
                <a:spcPts val="0"/>
              </a:spcAft>
              <a:buSzPts val="840"/>
              <a:buNone/>
              <a:defRPr sz="1400"/>
            </a:lvl8pPr>
            <a:lvl9pPr indent="-228600" lvl="8" marL="4114800" algn="l">
              <a:spcBef>
                <a:spcPts val="280"/>
              </a:spcBef>
              <a:spcAft>
                <a:spcPts val="0"/>
              </a:spcAft>
              <a:buSzPts val="840"/>
              <a:buNone/>
              <a:defRPr sz="1400"/>
            </a:lvl9pPr>
          </a:lstStyle>
          <a:p/>
        </p:txBody>
      </p:sp>
      <p:sp>
        <p:nvSpPr>
          <p:cNvPr id="5584" name="Google Shape;5584;p956"/>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5" name="Google Shape;5585;p95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6" name="Google Shape;5586;p956"/>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5587" name="Shape 5587"/>
        <p:cNvGrpSpPr/>
        <p:nvPr/>
      </p:nvGrpSpPr>
      <p:grpSpPr>
        <a:xfrm>
          <a:off x="0" y="0"/>
          <a:ext cx="0" cy="0"/>
          <a:chOff x="0" y="0"/>
          <a:chExt cx="0" cy="0"/>
        </a:xfrm>
      </p:grpSpPr>
      <p:sp>
        <p:nvSpPr>
          <p:cNvPr id="5588" name="Google Shape;5588;p957"/>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9" name="Google Shape;5589;p957"/>
          <p:cNvSpPr txBox="1"/>
          <p:nvPr>
            <p:ph idx="1" type="body"/>
          </p:nvPr>
        </p:nvSpPr>
        <p:spPr>
          <a:xfrm>
            <a:off x="1370013" y="1827213"/>
            <a:ext cx="3579812"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0" name="Google Shape;5590;p957"/>
          <p:cNvSpPr txBox="1"/>
          <p:nvPr>
            <p:ph idx="2" type="body"/>
          </p:nvPr>
        </p:nvSpPr>
        <p:spPr>
          <a:xfrm>
            <a:off x="5102225" y="1827213"/>
            <a:ext cx="3581400"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1" name="Google Shape;5591;p957"/>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2" name="Google Shape;5592;p95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3" name="Google Shape;5593;p957"/>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9" name="Shape 719"/>
        <p:cNvGrpSpPr/>
        <p:nvPr/>
      </p:nvGrpSpPr>
      <p:grpSpPr>
        <a:xfrm>
          <a:off x="0" y="0"/>
          <a:ext cx="0" cy="0"/>
          <a:chOff x="0" y="0"/>
          <a:chExt cx="0" cy="0"/>
        </a:xfrm>
      </p:grpSpPr>
      <p:sp>
        <p:nvSpPr>
          <p:cNvPr id="720" name="Google Shape;720;p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1" name="Google Shape;721;p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2" name="Google Shape;722;p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3" name="Google Shape;723;p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5594" name="Shape 5594"/>
        <p:cNvGrpSpPr/>
        <p:nvPr/>
      </p:nvGrpSpPr>
      <p:grpSpPr>
        <a:xfrm>
          <a:off x="0" y="0"/>
          <a:ext cx="0" cy="0"/>
          <a:chOff x="0" y="0"/>
          <a:chExt cx="0" cy="0"/>
        </a:xfrm>
      </p:grpSpPr>
      <p:sp>
        <p:nvSpPr>
          <p:cNvPr id="5595" name="Google Shape;5595;p958"/>
          <p:cNvSpPr txBox="1"/>
          <p:nvPr>
            <p:ph type="title"/>
          </p:nvPr>
        </p:nvSpPr>
        <p:spPr>
          <a:xfrm>
            <a:off x="457200" y="274638"/>
            <a:ext cx="8229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6" name="Google Shape;5596;p95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7" name="Google Shape;5597;p95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598" name="Google Shape;5598;p95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9" name="Google Shape;5599;p95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600" name="Google Shape;5600;p958"/>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1" name="Google Shape;5601;p95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2" name="Google Shape;5602;p958"/>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ólo el título" type="titleOnly">
  <p:cSld name="TITLE_ONLY">
    <p:spTree>
      <p:nvGrpSpPr>
        <p:cNvPr id="5603" name="Shape 5603"/>
        <p:cNvGrpSpPr/>
        <p:nvPr/>
      </p:nvGrpSpPr>
      <p:grpSpPr>
        <a:xfrm>
          <a:off x="0" y="0"/>
          <a:ext cx="0" cy="0"/>
          <a:chOff x="0" y="0"/>
          <a:chExt cx="0" cy="0"/>
        </a:xfrm>
      </p:grpSpPr>
      <p:sp>
        <p:nvSpPr>
          <p:cNvPr id="5604" name="Google Shape;5604;p959"/>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5" name="Google Shape;5605;p959"/>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6" name="Google Shape;5606;p95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7" name="Google Shape;5607;p959"/>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5608" name="Shape 5608"/>
        <p:cNvGrpSpPr/>
        <p:nvPr/>
      </p:nvGrpSpPr>
      <p:grpSpPr>
        <a:xfrm>
          <a:off x="0" y="0"/>
          <a:ext cx="0" cy="0"/>
          <a:chOff x="0" y="0"/>
          <a:chExt cx="0" cy="0"/>
        </a:xfrm>
      </p:grpSpPr>
      <p:sp>
        <p:nvSpPr>
          <p:cNvPr id="5609" name="Google Shape;5609;p960"/>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0" name="Google Shape;5610;p96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1" name="Google Shape;5611;p960"/>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5612" name="Shape 5612"/>
        <p:cNvGrpSpPr/>
        <p:nvPr/>
      </p:nvGrpSpPr>
      <p:grpSpPr>
        <a:xfrm>
          <a:off x="0" y="0"/>
          <a:ext cx="0" cy="0"/>
          <a:chOff x="0" y="0"/>
          <a:chExt cx="0" cy="0"/>
        </a:xfrm>
      </p:grpSpPr>
      <p:sp>
        <p:nvSpPr>
          <p:cNvPr id="5613" name="Google Shape;5613;p96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4" name="Google Shape;5614;p96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04800" lvl="4" marL="2286000" algn="l">
              <a:spcBef>
                <a:spcPts val="400"/>
              </a:spcBef>
              <a:spcAft>
                <a:spcPts val="0"/>
              </a:spcAft>
              <a:buSzPts val="1200"/>
              <a:buChar char="⚪"/>
              <a:defRPr sz="2000"/>
            </a:lvl5pPr>
            <a:lvl6pPr indent="-304800" lvl="5" marL="2743200" algn="l">
              <a:spcBef>
                <a:spcPts val="400"/>
              </a:spcBef>
              <a:spcAft>
                <a:spcPts val="0"/>
              </a:spcAft>
              <a:buSzPts val="1200"/>
              <a:buChar char="⚪"/>
              <a:defRPr sz="2000"/>
            </a:lvl6pPr>
            <a:lvl7pPr indent="-304800" lvl="6" marL="3200400" algn="l">
              <a:spcBef>
                <a:spcPts val="400"/>
              </a:spcBef>
              <a:spcAft>
                <a:spcPts val="0"/>
              </a:spcAft>
              <a:buSzPts val="1200"/>
              <a:buChar char="⚪"/>
              <a:defRPr sz="2000"/>
            </a:lvl7pPr>
            <a:lvl8pPr indent="-304800" lvl="7" marL="3657600" algn="l">
              <a:spcBef>
                <a:spcPts val="400"/>
              </a:spcBef>
              <a:spcAft>
                <a:spcPts val="0"/>
              </a:spcAft>
              <a:buSzPts val="1200"/>
              <a:buChar char="⚪"/>
              <a:defRPr sz="2000"/>
            </a:lvl8pPr>
            <a:lvl9pPr indent="-304800" lvl="8" marL="4114800" algn="l">
              <a:spcBef>
                <a:spcPts val="400"/>
              </a:spcBef>
              <a:spcAft>
                <a:spcPts val="0"/>
              </a:spcAft>
              <a:buSzPts val="1200"/>
              <a:buChar char="⚪"/>
              <a:defRPr sz="2000"/>
            </a:lvl9pPr>
          </a:lstStyle>
          <a:p/>
        </p:txBody>
      </p:sp>
      <p:sp>
        <p:nvSpPr>
          <p:cNvPr id="5615" name="Google Shape;5615;p96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16" name="Google Shape;5616;p961"/>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7" name="Google Shape;5617;p96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8" name="Google Shape;5618;p961"/>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5619" name="Shape 5619"/>
        <p:cNvGrpSpPr/>
        <p:nvPr/>
      </p:nvGrpSpPr>
      <p:grpSpPr>
        <a:xfrm>
          <a:off x="0" y="0"/>
          <a:ext cx="0" cy="0"/>
          <a:chOff x="0" y="0"/>
          <a:chExt cx="0" cy="0"/>
        </a:xfrm>
      </p:grpSpPr>
      <p:sp>
        <p:nvSpPr>
          <p:cNvPr id="5620" name="Google Shape;5620;p96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1" name="Google Shape;5621;p962"/>
          <p:cNvSpPr/>
          <p:nvPr>
            <p:ph idx="2" type="pic"/>
          </p:nvPr>
        </p:nvSpPr>
        <p:spPr>
          <a:xfrm>
            <a:off x="1792288" y="612775"/>
            <a:ext cx="5486400" cy="4114800"/>
          </a:xfrm>
          <a:prstGeom prst="rect">
            <a:avLst/>
          </a:prstGeom>
          <a:noFill/>
          <a:ln>
            <a:noFill/>
          </a:ln>
        </p:spPr>
      </p:sp>
      <p:sp>
        <p:nvSpPr>
          <p:cNvPr id="5622" name="Google Shape;5622;p96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23" name="Google Shape;5623;p962"/>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4" name="Google Shape;5624;p96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5" name="Google Shape;5625;p962"/>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5626" name="Shape 5626"/>
        <p:cNvGrpSpPr/>
        <p:nvPr/>
      </p:nvGrpSpPr>
      <p:grpSpPr>
        <a:xfrm>
          <a:off x="0" y="0"/>
          <a:ext cx="0" cy="0"/>
          <a:chOff x="0" y="0"/>
          <a:chExt cx="0" cy="0"/>
        </a:xfrm>
      </p:grpSpPr>
      <p:sp>
        <p:nvSpPr>
          <p:cNvPr id="5627" name="Google Shape;5627;p96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8" name="Google Shape;5628;p963"/>
          <p:cNvSpPr txBox="1"/>
          <p:nvPr>
            <p:ph idx="1" type="body"/>
          </p:nvPr>
        </p:nvSpPr>
        <p:spPr>
          <a:xfrm rot="5400000">
            <a:off x="2969419" y="227807"/>
            <a:ext cx="4114800" cy="7313612"/>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29" name="Google Shape;5629;p96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0" name="Google Shape;5630;p96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1" name="Google Shape;5631;p96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5632" name="Shape 5632"/>
        <p:cNvGrpSpPr/>
        <p:nvPr/>
      </p:nvGrpSpPr>
      <p:grpSpPr>
        <a:xfrm>
          <a:off x="0" y="0"/>
          <a:ext cx="0" cy="0"/>
          <a:chOff x="0" y="0"/>
          <a:chExt cx="0" cy="0"/>
        </a:xfrm>
      </p:grpSpPr>
      <p:sp>
        <p:nvSpPr>
          <p:cNvPr id="5633" name="Google Shape;5633;p964"/>
          <p:cNvSpPr txBox="1"/>
          <p:nvPr>
            <p:ph type="title"/>
          </p:nvPr>
        </p:nvSpPr>
        <p:spPr>
          <a:xfrm rot="5400000">
            <a:off x="4949825" y="2208213"/>
            <a:ext cx="5640388" cy="1827212"/>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4" name="Google Shape;5634;p964"/>
          <p:cNvSpPr txBox="1"/>
          <p:nvPr>
            <p:ph idx="1" type="body"/>
          </p:nvPr>
        </p:nvSpPr>
        <p:spPr>
          <a:xfrm rot="5400000">
            <a:off x="1216819" y="454819"/>
            <a:ext cx="5640388" cy="53340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35" name="Google Shape;5635;p96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6" name="Google Shape;5636;p96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7" name="Google Shape;5637;p96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648" name="Shape 5648"/>
        <p:cNvGrpSpPr/>
        <p:nvPr/>
      </p:nvGrpSpPr>
      <p:grpSpPr>
        <a:xfrm>
          <a:off x="0" y="0"/>
          <a:ext cx="0" cy="0"/>
          <a:chOff x="0" y="0"/>
          <a:chExt cx="0" cy="0"/>
        </a:xfrm>
      </p:grpSpPr>
      <p:sp>
        <p:nvSpPr>
          <p:cNvPr id="5649" name="Google Shape;5649;p96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0" name="Google Shape;5650;p96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1" name="Google Shape;5651;p96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652" name="Shape 5652"/>
        <p:cNvGrpSpPr/>
        <p:nvPr/>
      </p:nvGrpSpPr>
      <p:grpSpPr>
        <a:xfrm>
          <a:off x="0" y="0"/>
          <a:ext cx="0" cy="0"/>
          <a:chOff x="0" y="0"/>
          <a:chExt cx="0" cy="0"/>
        </a:xfrm>
      </p:grpSpPr>
      <p:sp>
        <p:nvSpPr>
          <p:cNvPr id="5653" name="Google Shape;5653;p967"/>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54" name="Google Shape;5654;p967"/>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55" name="Google Shape;5655;p967"/>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6" name="Google Shape;5656;p967"/>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7" name="Google Shape;5657;p967"/>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658" name="Shape 5658"/>
        <p:cNvGrpSpPr/>
        <p:nvPr/>
      </p:nvGrpSpPr>
      <p:grpSpPr>
        <a:xfrm>
          <a:off x="0" y="0"/>
          <a:ext cx="0" cy="0"/>
          <a:chOff x="0" y="0"/>
          <a:chExt cx="0" cy="0"/>
        </a:xfrm>
      </p:grpSpPr>
      <p:sp>
        <p:nvSpPr>
          <p:cNvPr id="5659" name="Google Shape;5659;p968"/>
          <p:cNvSpPr/>
          <p:nvPr/>
        </p:nvSpPr>
        <p:spPr>
          <a:xfrm>
            <a:off x="528638" y="201613"/>
            <a:ext cx="8397875" cy="6467475"/>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0" name="Google Shape;5660;p968"/>
          <p:cNvPicPr preferRelativeResize="0"/>
          <p:nvPr/>
        </p:nvPicPr>
        <p:blipFill rotWithShape="1">
          <a:blip r:embed="rId3">
            <a:alphaModFix/>
          </a:blip>
          <a:srcRect b="0" l="0" r="0" t="0"/>
          <a:stretch/>
        </p:blipFill>
        <p:spPr>
          <a:xfrm>
            <a:off x="0" y="50800"/>
            <a:ext cx="1181100" cy="4286250"/>
          </a:xfrm>
          <a:prstGeom prst="rect">
            <a:avLst/>
          </a:prstGeom>
          <a:noFill/>
          <a:ln>
            <a:noFill/>
          </a:ln>
        </p:spPr>
      </p:pic>
      <p:sp>
        <p:nvSpPr>
          <p:cNvPr id="5661" name="Google Shape;5661;p968"/>
          <p:cNvSpPr/>
          <p:nvPr/>
        </p:nvSpPr>
        <p:spPr>
          <a:xfrm>
            <a:off x="596900" y="4130675"/>
            <a:ext cx="1041400" cy="457200"/>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2" name="Google Shape;5662;p968"/>
          <p:cNvPicPr preferRelativeResize="0"/>
          <p:nvPr/>
        </p:nvPicPr>
        <p:blipFill rotWithShape="1">
          <a:blip r:embed="rId3">
            <a:alphaModFix/>
          </a:blip>
          <a:srcRect b="0" l="0" r="0" t="39999"/>
          <a:stretch/>
        </p:blipFill>
        <p:spPr>
          <a:xfrm>
            <a:off x="0" y="4222750"/>
            <a:ext cx="1181100" cy="2571750"/>
          </a:xfrm>
          <a:prstGeom prst="rect">
            <a:avLst/>
          </a:prstGeom>
          <a:noFill/>
          <a:ln>
            <a:noFill/>
          </a:ln>
        </p:spPr>
      </p:pic>
      <p:sp>
        <p:nvSpPr>
          <p:cNvPr id="5663" name="Google Shape;5663;p968"/>
          <p:cNvSpPr txBox="1"/>
          <p:nvPr>
            <p:ph type="ctrTitle"/>
          </p:nvPr>
        </p:nvSpPr>
        <p:spPr>
          <a:xfrm>
            <a:off x="914400" y="2057400"/>
            <a:ext cx="7721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64" name="Google Shape;5664;p968"/>
          <p:cNvSpPr txBox="1"/>
          <p:nvPr>
            <p:ph idx="1" type="subTitle"/>
          </p:nvPr>
        </p:nvSpPr>
        <p:spPr>
          <a:xfrm>
            <a:off x="1625600" y="3886200"/>
            <a:ext cx="6400800" cy="177165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665" name="Google Shape;5665;p968"/>
          <p:cNvSpPr txBox="1"/>
          <p:nvPr>
            <p:ph idx="10" type="dt"/>
          </p:nvPr>
        </p:nvSpPr>
        <p:spPr>
          <a:xfrm>
            <a:off x="1084263" y="60960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6" name="Google Shape;5666;p968"/>
          <p:cNvSpPr txBox="1"/>
          <p:nvPr>
            <p:ph idx="11" type="ftr"/>
          </p:nvPr>
        </p:nvSpPr>
        <p:spPr>
          <a:xfrm>
            <a:off x="3522663" y="60960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7" name="Google Shape;5667;p968"/>
          <p:cNvSpPr txBox="1"/>
          <p:nvPr>
            <p:ph idx="12" type="sldNum"/>
          </p:nvPr>
        </p:nvSpPr>
        <p:spPr>
          <a:xfrm>
            <a:off x="6951663" y="60960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4" name="Shape 724"/>
        <p:cNvGrpSpPr/>
        <p:nvPr/>
      </p:nvGrpSpPr>
      <p:grpSpPr>
        <a:xfrm>
          <a:off x="0" y="0"/>
          <a:ext cx="0" cy="0"/>
          <a:chOff x="0" y="0"/>
          <a:chExt cx="0" cy="0"/>
        </a:xfrm>
      </p:grpSpPr>
      <p:sp>
        <p:nvSpPr>
          <p:cNvPr id="725" name="Google Shape;725;p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6" name="Google Shape;726;p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7" name="Google Shape;727;p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668" name="Shape 5668"/>
        <p:cNvGrpSpPr/>
        <p:nvPr/>
      </p:nvGrpSpPr>
      <p:grpSpPr>
        <a:xfrm>
          <a:off x="0" y="0"/>
          <a:ext cx="0" cy="0"/>
          <a:chOff x="0" y="0"/>
          <a:chExt cx="0" cy="0"/>
        </a:xfrm>
      </p:grpSpPr>
      <p:sp>
        <p:nvSpPr>
          <p:cNvPr id="5669" name="Google Shape;5669;p9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0" name="Google Shape;5670;p9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671" name="Google Shape;5671;p969"/>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2" name="Google Shape;5672;p969"/>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3" name="Google Shape;5673;p969"/>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674" name="Shape 5674"/>
        <p:cNvGrpSpPr/>
        <p:nvPr/>
      </p:nvGrpSpPr>
      <p:grpSpPr>
        <a:xfrm>
          <a:off x="0" y="0"/>
          <a:ext cx="0" cy="0"/>
          <a:chOff x="0" y="0"/>
          <a:chExt cx="0" cy="0"/>
        </a:xfrm>
      </p:grpSpPr>
      <p:sp>
        <p:nvSpPr>
          <p:cNvPr id="5675" name="Google Shape;5675;p970"/>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6" name="Google Shape;5676;p970"/>
          <p:cNvSpPr txBox="1"/>
          <p:nvPr>
            <p:ph idx="1" type="body"/>
          </p:nvPr>
        </p:nvSpPr>
        <p:spPr>
          <a:xfrm>
            <a:off x="10668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7" name="Google Shape;5677;p970"/>
          <p:cNvSpPr txBox="1"/>
          <p:nvPr>
            <p:ph idx="2" type="body"/>
          </p:nvPr>
        </p:nvSpPr>
        <p:spPr>
          <a:xfrm>
            <a:off x="49530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8" name="Google Shape;5678;p970"/>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9" name="Google Shape;5679;p970"/>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0" name="Google Shape;5680;p970"/>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681" name="Shape 5681"/>
        <p:cNvGrpSpPr/>
        <p:nvPr/>
      </p:nvGrpSpPr>
      <p:grpSpPr>
        <a:xfrm>
          <a:off x="0" y="0"/>
          <a:ext cx="0" cy="0"/>
          <a:chOff x="0" y="0"/>
          <a:chExt cx="0" cy="0"/>
        </a:xfrm>
      </p:grpSpPr>
      <p:sp>
        <p:nvSpPr>
          <p:cNvPr id="5682" name="Google Shape;5682;p9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83" name="Google Shape;5683;p9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4" name="Google Shape;5684;p9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5" name="Google Shape;5685;p9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6" name="Google Shape;5686;p9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7" name="Google Shape;5687;p971"/>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8" name="Google Shape;5688;p971"/>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9" name="Google Shape;5689;p971"/>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690" name="Shape 5690"/>
        <p:cNvGrpSpPr/>
        <p:nvPr/>
      </p:nvGrpSpPr>
      <p:grpSpPr>
        <a:xfrm>
          <a:off x="0" y="0"/>
          <a:ext cx="0" cy="0"/>
          <a:chOff x="0" y="0"/>
          <a:chExt cx="0" cy="0"/>
        </a:xfrm>
      </p:grpSpPr>
      <p:sp>
        <p:nvSpPr>
          <p:cNvPr id="5691" name="Google Shape;5691;p972"/>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2" name="Google Shape;5692;p972"/>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3" name="Google Shape;5693;p972"/>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4" name="Google Shape;5694;p972"/>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95" name="Shape 5695"/>
        <p:cNvGrpSpPr/>
        <p:nvPr/>
      </p:nvGrpSpPr>
      <p:grpSpPr>
        <a:xfrm>
          <a:off x="0" y="0"/>
          <a:ext cx="0" cy="0"/>
          <a:chOff x="0" y="0"/>
          <a:chExt cx="0" cy="0"/>
        </a:xfrm>
      </p:grpSpPr>
      <p:sp>
        <p:nvSpPr>
          <p:cNvPr id="5696" name="Google Shape;5696;p9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7" name="Google Shape;5697;p97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98" name="Google Shape;5698;p97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99" name="Google Shape;5699;p973"/>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0" name="Google Shape;5700;p973"/>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1" name="Google Shape;5701;p973"/>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702" name="Shape 5702"/>
        <p:cNvGrpSpPr/>
        <p:nvPr/>
      </p:nvGrpSpPr>
      <p:grpSpPr>
        <a:xfrm>
          <a:off x="0" y="0"/>
          <a:ext cx="0" cy="0"/>
          <a:chOff x="0" y="0"/>
          <a:chExt cx="0" cy="0"/>
        </a:xfrm>
      </p:grpSpPr>
      <p:sp>
        <p:nvSpPr>
          <p:cNvPr id="5703" name="Google Shape;5703;p9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04" name="Google Shape;5704;p974"/>
          <p:cNvSpPr/>
          <p:nvPr>
            <p:ph idx="2" type="pic"/>
          </p:nvPr>
        </p:nvSpPr>
        <p:spPr>
          <a:xfrm>
            <a:off x="3887788" y="987425"/>
            <a:ext cx="4629150" cy="4873625"/>
          </a:xfrm>
          <a:prstGeom prst="rect">
            <a:avLst/>
          </a:prstGeom>
          <a:noFill/>
          <a:ln>
            <a:noFill/>
          </a:ln>
        </p:spPr>
      </p:sp>
      <p:sp>
        <p:nvSpPr>
          <p:cNvPr id="5705" name="Google Shape;5705;p97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06" name="Google Shape;5706;p974"/>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7" name="Google Shape;5707;p974"/>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8" name="Google Shape;5708;p974"/>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09" name="Shape 5709"/>
        <p:cNvGrpSpPr/>
        <p:nvPr/>
      </p:nvGrpSpPr>
      <p:grpSpPr>
        <a:xfrm>
          <a:off x="0" y="0"/>
          <a:ext cx="0" cy="0"/>
          <a:chOff x="0" y="0"/>
          <a:chExt cx="0" cy="0"/>
        </a:xfrm>
      </p:grpSpPr>
      <p:sp>
        <p:nvSpPr>
          <p:cNvPr id="5710" name="Google Shape;5710;p97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1" name="Google Shape;5711;p975"/>
          <p:cNvSpPr txBox="1"/>
          <p:nvPr>
            <p:ph idx="1" type="body"/>
          </p:nvPr>
        </p:nvSpPr>
        <p:spPr>
          <a:xfrm rot="5400000">
            <a:off x="2819400" y="0"/>
            <a:ext cx="4114800" cy="762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2" name="Google Shape;5712;p97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3" name="Google Shape;5713;p97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4" name="Google Shape;5714;p97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715" name="Shape 5715"/>
        <p:cNvGrpSpPr/>
        <p:nvPr/>
      </p:nvGrpSpPr>
      <p:grpSpPr>
        <a:xfrm>
          <a:off x="0" y="0"/>
          <a:ext cx="0" cy="0"/>
          <a:chOff x="0" y="0"/>
          <a:chExt cx="0" cy="0"/>
        </a:xfrm>
      </p:grpSpPr>
      <p:sp>
        <p:nvSpPr>
          <p:cNvPr id="5716" name="Google Shape;5716;p976"/>
          <p:cNvSpPr txBox="1"/>
          <p:nvPr>
            <p:ph type="title"/>
          </p:nvPr>
        </p:nvSpPr>
        <p:spPr>
          <a:xfrm rot="5400000">
            <a:off x="4991100" y="2171700"/>
            <a:ext cx="5486400" cy="1905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7" name="Google Shape;5717;p976"/>
          <p:cNvSpPr txBox="1"/>
          <p:nvPr>
            <p:ph idx="1" type="body"/>
          </p:nvPr>
        </p:nvSpPr>
        <p:spPr>
          <a:xfrm rot="5400000">
            <a:off x="1104900" y="342900"/>
            <a:ext cx="5486400" cy="5562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8" name="Google Shape;5718;p97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9" name="Google Shape;5719;p97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0" name="Google Shape;5720;p97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723" name="Shape 5723"/>
        <p:cNvGrpSpPr/>
        <p:nvPr/>
      </p:nvGrpSpPr>
      <p:grpSpPr>
        <a:xfrm>
          <a:off x="0" y="0"/>
          <a:ext cx="0" cy="0"/>
          <a:chOff x="0" y="0"/>
          <a:chExt cx="0" cy="0"/>
        </a:xfrm>
      </p:grpSpPr>
      <p:cxnSp>
        <p:nvCxnSpPr>
          <p:cNvPr id="5724" name="Google Shape;5724;p978"/>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25" name="Google Shape;5725;p97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6" name="Google Shape;5726;p97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7" name="Google Shape;5727;p97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28" name="Google Shape;5728;p97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9" name="Google Shape;5729;p97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0" name="Google Shape;5730;p97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1" name="Google Shape;5731;p978"/>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32" name="Google Shape;5732;p978"/>
          <p:cNvSpPr txBox="1"/>
          <p:nvPr>
            <p:ph idx="1" type="body"/>
          </p:nvPr>
        </p:nvSpPr>
        <p:spPr>
          <a:xfrm>
            <a:off x="533400" y="1752600"/>
            <a:ext cx="8229600" cy="4297363"/>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mbo">
  <p:cSld name="Title Combo">
    <p:spTree>
      <p:nvGrpSpPr>
        <p:cNvPr id="5733" name="Shape 5733"/>
        <p:cNvGrpSpPr/>
        <p:nvPr/>
      </p:nvGrpSpPr>
      <p:grpSpPr>
        <a:xfrm>
          <a:off x="0" y="0"/>
          <a:ext cx="0" cy="0"/>
          <a:chOff x="0" y="0"/>
          <a:chExt cx="0" cy="0"/>
        </a:xfrm>
      </p:grpSpPr>
      <p:sp>
        <p:nvSpPr>
          <p:cNvPr id="5734" name="Google Shape;5734;p979"/>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5" name="Google Shape;5735;p979"/>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6" name="Google Shape;5736;p979"/>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7" name="Google Shape;5737;p979"/>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8" name="Google Shape;5738;p979"/>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9" name="Google Shape;5739;p979"/>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0" name="Google Shape;5740;p979"/>
          <p:cNvSpPr txBox="1"/>
          <p:nvPr>
            <p:ph type="title"/>
          </p:nvPr>
        </p:nvSpPr>
        <p:spPr>
          <a:xfrm>
            <a:off x="381000" y="213795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55F86"/>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41" name="Google Shape;5741;p979"/>
          <p:cNvSpPr txBox="1"/>
          <p:nvPr>
            <p:ph idx="1" type="subTitle"/>
          </p:nvPr>
        </p:nvSpPr>
        <p:spPr>
          <a:xfrm>
            <a:off x="410190" y="280035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96BC5A"/>
              </a:buClr>
              <a:buSzPts val="2400"/>
              <a:buFont typeface="Arial"/>
              <a:buNone/>
              <a:defRPr b="0" i="0" sz="2400" u="none" cap="none" strike="noStrike">
                <a:solidFill>
                  <a:srgbClr val="96BC5A"/>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5742" name="Google Shape;5742;p979"/>
          <p:cNvSpPr txBox="1"/>
          <p:nvPr>
            <p:ph idx="2" type="body"/>
          </p:nvPr>
        </p:nvSpPr>
        <p:spPr>
          <a:xfrm>
            <a:off x="533400" y="534046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155F86"/>
              </a:buClr>
              <a:buSzPts val="2200"/>
              <a:buFont typeface="Arial"/>
              <a:buNone/>
              <a:defRPr b="0" i="0" sz="2200" u="none" cap="none" strike="noStrike">
                <a:solidFill>
                  <a:srgbClr val="155F86"/>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 name="Google Shape;67;p10"/>
          <p:cNvSpPr/>
          <p:nvPr>
            <p:ph idx="2" type="pic"/>
          </p:nvPr>
        </p:nvSpPr>
        <p:spPr>
          <a:xfrm>
            <a:off x="3887788" y="987425"/>
            <a:ext cx="4629150" cy="4873625"/>
          </a:xfrm>
          <a:prstGeom prst="rect">
            <a:avLst/>
          </a:prstGeom>
          <a:noFill/>
          <a:ln>
            <a:noFill/>
          </a:ln>
        </p:spPr>
      </p:sp>
      <p:sp>
        <p:nvSpPr>
          <p:cNvPr id="68" name="Google Shape;68;p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9" name="Google Shape;69;p1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8" name="Shape 728"/>
        <p:cNvGrpSpPr/>
        <p:nvPr/>
      </p:nvGrpSpPr>
      <p:grpSpPr>
        <a:xfrm>
          <a:off x="0" y="0"/>
          <a:ext cx="0" cy="0"/>
          <a:chOff x="0" y="0"/>
          <a:chExt cx="0" cy="0"/>
        </a:xfrm>
      </p:grpSpPr>
      <p:sp>
        <p:nvSpPr>
          <p:cNvPr id="729" name="Google Shape;729;p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0" name="Google Shape;730;p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1" name="Google Shape;731;p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2" name="Google Shape;732;p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 name="Google Shape;733;p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 name="Google Shape;734;p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5743" name="Shape 5743"/>
        <p:cNvGrpSpPr/>
        <p:nvPr/>
      </p:nvGrpSpPr>
      <p:grpSpPr>
        <a:xfrm>
          <a:off x="0" y="0"/>
          <a:ext cx="0" cy="0"/>
          <a:chOff x="0" y="0"/>
          <a:chExt cx="0" cy="0"/>
        </a:xfrm>
      </p:grpSpPr>
      <p:sp>
        <p:nvSpPr>
          <p:cNvPr id="5744" name="Google Shape;5744;p980"/>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5" name="Google Shape;5745;p980"/>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6" name="Google Shape;5746;p980"/>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7" name="Google Shape;5747;p980"/>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8" name="Google Shape;5748;p980"/>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9" name="Google Shape;5749;p980"/>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0" name="Google Shape;5750;p980"/>
          <p:cNvSpPr txBox="1"/>
          <p:nvPr>
            <p:ph type="title"/>
          </p:nvPr>
        </p:nvSpPr>
        <p:spPr>
          <a:xfrm>
            <a:off x="323850" y="2971799"/>
            <a:ext cx="8229600" cy="7905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B73A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51" name="Google Shape;5751;p980"/>
          <p:cNvSpPr txBox="1"/>
          <p:nvPr>
            <p:ph idx="1" type="body"/>
          </p:nvPr>
        </p:nvSpPr>
        <p:spPr>
          <a:xfrm>
            <a:off x="447675" y="3657600"/>
            <a:ext cx="8229600" cy="7620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rgbClr val="90B957"/>
              </a:buClr>
              <a:buSzPts val="2400"/>
              <a:buFont typeface="Arial"/>
              <a:buNone/>
              <a:defRPr b="0" i="0" sz="2400" u="none" cap="none" strike="noStrike">
                <a:solidFill>
                  <a:srgbClr val="90B957"/>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ith Caption">
  <p:cSld name="Title and Content with Caption">
    <p:spTree>
      <p:nvGrpSpPr>
        <p:cNvPr id="5752" name="Shape 5752"/>
        <p:cNvGrpSpPr/>
        <p:nvPr/>
      </p:nvGrpSpPr>
      <p:grpSpPr>
        <a:xfrm>
          <a:off x="0" y="0"/>
          <a:ext cx="0" cy="0"/>
          <a:chOff x="0" y="0"/>
          <a:chExt cx="0" cy="0"/>
        </a:xfrm>
      </p:grpSpPr>
      <p:sp>
        <p:nvSpPr>
          <p:cNvPr id="5753" name="Google Shape;5753;p981"/>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4" name="Google Shape;5754;p981"/>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5" name="Google Shape;5755;p981"/>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6" name="Google Shape;5756;p981"/>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7" name="Google Shape;5757;p981"/>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8" name="Google Shape;5758;p981"/>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59" name="Google Shape;5759;p981"/>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60" name="Google Shape;5760;p981"/>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61" name="Google Shape;5761;p981"/>
          <p:cNvSpPr txBox="1"/>
          <p:nvPr>
            <p:ph idx="1" type="body"/>
          </p:nvPr>
        </p:nvSpPr>
        <p:spPr>
          <a:xfrm>
            <a:off x="533400" y="1252538"/>
            <a:ext cx="80772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62" name="Google Shape;5762;p981"/>
          <p:cNvSpPr txBox="1"/>
          <p:nvPr>
            <p:ph idx="2" type="body"/>
          </p:nvPr>
        </p:nvSpPr>
        <p:spPr>
          <a:xfrm>
            <a:off x="533400" y="5532437"/>
            <a:ext cx="8077200" cy="8048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5763" name="Shape 5763"/>
        <p:cNvGrpSpPr/>
        <p:nvPr/>
      </p:nvGrpSpPr>
      <p:grpSpPr>
        <a:xfrm>
          <a:off x="0" y="0"/>
          <a:ext cx="0" cy="0"/>
          <a:chOff x="0" y="0"/>
          <a:chExt cx="0" cy="0"/>
        </a:xfrm>
      </p:grpSpPr>
      <p:sp>
        <p:nvSpPr>
          <p:cNvPr id="5764" name="Google Shape;5764;p982"/>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5" name="Google Shape;5765;p982"/>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6" name="Google Shape;5766;p982"/>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67" name="Google Shape;5767;p982"/>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8" name="Google Shape;5768;p982"/>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9" name="Google Shape;5769;p982"/>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70" name="Google Shape;5770;p982"/>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71" name="Google Shape;5771;p982"/>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72" name="Google Shape;5772;p982"/>
          <p:cNvSpPr txBox="1"/>
          <p:nvPr>
            <p:ph idx="1" type="body"/>
          </p:nvPr>
        </p:nvSpPr>
        <p:spPr>
          <a:xfrm>
            <a:off x="533400" y="1752600"/>
            <a:ext cx="3886200" cy="4584699"/>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73" name="Google Shape;5773;p982"/>
          <p:cNvSpPr txBox="1"/>
          <p:nvPr>
            <p:ph idx="2" type="body"/>
          </p:nvPr>
        </p:nvSpPr>
        <p:spPr>
          <a:xfrm>
            <a:off x="4724400" y="1743075"/>
            <a:ext cx="3886200" cy="4594224"/>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
  <p:cSld name="Comparison ">
    <p:spTree>
      <p:nvGrpSpPr>
        <p:cNvPr id="5774" name="Shape 5774"/>
        <p:cNvGrpSpPr/>
        <p:nvPr/>
      </p:nvGrpSpPr>
      <p:grpSpPr>
        <a:xfrm>
          <a:off x="0" y="0"/>
          <a:ext cx="0" cy="0"/>
          <a:chOff x="0" y="0"/>
          <a:chExt cx="0" cy="0"/>
        </a:xfrm>
      </p:grpSpPr>
      <p:sp>
        <p:nvSpPr>
          <p:cNvPr id="5775" name="Google Shape;5775;p983"/>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6" name="Google Shape;5776;p983"/>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7" name="Google Shape;5777;p983"/>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78" name="Google Shape;5778;p983"/>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9" name="Google Shape;5779;p983"/>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80" name="Google Shape;5780;p983"/>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81" name="Google Shape;5781;p983"/>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2" name="Google Shape;5782;p983"/>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83" name="Google Shape;5783;p983"/>
          <p:cNvSpPr txBox="1"/>
          <p:nvPr>
            <p:ph idx="1" type="body"/>
          </p:nvPr>
        </p:nvSpPr>
        <p:spPr>
          <a:xfrm>
            <a:off x="457200" y="1535113"/>
            <a:ext cx="4040188"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4" name="Google Shape;5784;p98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5" name="Google Shape;5785;p983"/>
          <p:cNvSpPr txBox="1"/>
          <p:nvPr>
            <p:ph idx="3" type="body"/>
          </p:nvPr>
        </p:nvSpPr>
        <p:spPr>
          <a:xfrm>
            <a:off x="4645025" y="1535113"/>
            <a:ext cx="4041775"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6" name="Google Shape;5786;p98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Caption on Top">
  <p:cSld name="Title and Content w/ Caption on Top">
    <p:spTree>
      <p:nvGrpSpPr>
        <p:cNvPr id="5787" name="Shape 5787"/>
        <p:cNvGrpSpPr/>
        <p:nvPr/>
      </p:nvGrpSpPr>
      <p:grpSpPr>
        <a:xfrm>
          <a:off x="0" y="0"/>
          <a:ext cx="0" cy="0"/>
          <a:chOff x="0" y="0"/>
          <a:chExt cx="0" cy="0"/>
        </a:xfrm>
      </p:grpSpPr>
      <p:cxnSp>
        <p:nvCxnSpPr>
          <p:cNvPr id="5788" name="Google Shape;5788;p984"/>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9" name="Google Shape;5789;p984"/>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0" name="Google Shape;5790;p984"/>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1" name="Google Shape;5791;p984"/>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2" name="Google Shape;5792;p984"/>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3" name="Google Shape;5793;p984"/>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4" name="Google Shape;5794;p984"/>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5" name="Google Shape;5795;p984"/>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96" name="Google Shape;5796;p984"/>
          <p:cNvSpPr txBox="1"/>
          <p:nvPr>
            <p:ph idx="1" type="body"/>
          </p:nvPr>
        </p:nvSpPr>
        <p:spPr>
          <a:xfrm>
            <a:off x="763254" y="1196973"/>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97" name="Google Shape;5797;p984"/>
          <p:cNvSpPr txBox="1"/>
          <p:nvPr>
            <p:ph idx="2" type="body"/>
          </p:nvPr>
        </p:nvSpPr>
        <p:spPr>
          <a:xfrm>
            <a:off x="744204" y="2505075"/>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Two Captions">
  <p:cSld name="Title and Content w/ Two Captions">
    <p:spTree>
      <p:nvGrpSpPr>
        <p:cNvPr id="5798" name="Shape 5798"/>
        <p:cNvGrpSpPr/>
        <p:nvPr/>
      </p:nvGrpSpPr>
      <p:grpSpPr>
        <a:xfrm>
          <a:off x="0" y="0"/>
          <a:ext cx="0" cy="0"/>
          <a:chOff x="0" y="0"/>
          <a:chExt cx="0" cy="0"/>
        </a:xfrm>
      </p:grpSpPr>
      <p:cxnSp>
        <p:nvCxnSpPr>
          <p:cNvPr id="5799" name="Google Shape;5799;p985"/>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00" name="Google Shape;5800;p985"/>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1" name="Google Shape;5801;p985"/>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2" name="Google Shape;5802;p985"/>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3" name="Google Shape;5803;p985"/>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4" name="Google Shape;5804;p985"/>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5" name="Google Shape;5805;p985"/>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6" name="Google Shape;5806;p985"/>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807" name="Google Shape;5807;p985"/>
          <p:cNvSpPr txBox="1"/>
          <p:nvPr>
            <p:ph idx="1" type="body"/>
          </p:nvPr>
        </p:nvSpPr>
        <p:spPr>
          <a:xfrm>
            <a:off x="763254" y="1196973"/>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8" name="Google Shape;5808;p985"/>
          <p:cNvSpPr txBox="1"/>
          <p:nvPr>
            <p:ph idx="2" type="body"/>
          </p:nvPr>
        </p:nvSpPr>
        <p:spPr>
          <a:xfrm>
            <a:off x="744204" y="1981200"/>
            <a:ext cx="75438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9" name="Google Shape;5809;p985"/>
          <p:cNvSpPr txBox="1"/>
          <p:nvPr>
            <p:ph idx="3" type="body"/>
          </p:nvPr>
        </p:nvSpPr>
        <p:spPr>
          <a:xfrm>
            <a:off x="725154" y="6096000"/>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lank ">
  <p:cSld name="Title and Blank ">
    <p:spTree>
      <p:nvGrpSpPr>
        <p:cNvPr id="5810" name="Shape 5810"/>
        <p:cNvGrpSpPr/>
        <p:nvPr/>
      </p:nvGrpSpPr>
      <p:grpSpPr>
        <a:xfrm>
          <a:off x="0" y="0"/>
          <a:ext cx="0" cy="0"/>
          <a:chOff x="0" y="0"/>
          <a:chExt cx="0" cy="0"/>
        </a:xfrm>
      </p:grpSpPr>
      <p:cxnSp>
        <p:nvCxnSpPr>
          <p:cNvPr id="5811" name="Google Shape;5811;p986"/>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12" name="Google Shape;5812;p986"/>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3" name="Google Shape;5813;p986"/>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4" name="Google Shape;5814;p986"/>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5" name="Google Shape;5815;p986"/>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6" name="Google Shape;5816;p986"/>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7" name="Google Shape;5817;p986"/>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8" name="Google Shape;5818;p986"/>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5819" name="Shape 5819"/>
        <p:cNvGrpSpPr/>
        <p:nvPr/>
      </p:nvGrpSpPr>
      <p:grpSpPr>
        <a:xfrm>
          <a:off x="0" y="0"/>
          <a:ext cx="0" cy="0"/>
          <a:chOff x="0" y="0"/>
          <a:chExt cx="0" cy="0"/>
        </a:xfrm>
      </p:grpSpPr>
      <p:sp>
        <p:nvSpPr>
          <p:cNvPr id="5820" name="Google Shape;5820;p987"/>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1" name="Google Shape;5821;p987"/>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2" name="Google Shape;5822;p987"/>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3" name="Google Shape;5823;p987"/>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4" name="Google Shape;5824;p987"/>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5" name="Google Shape;5825;p987"/>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6" name="Google Shape;5826;p987"/>
          <p:cNvSpPr txBox="1"/>
          <p:nvPr>
            <p:ph idx="1" type="body"/>
          </p:nvPr>
        </p:nvSpPr>
        <p:spPr>
          <a:xfrm>
            <a:off x="762000" y="609600"/>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27" name="Google Shape;5827;p987"/>
          <p:cNvSpPr txBox="1"/>
          <p:nvPr>
            <p:ph idx="2" type="body"/>
          </p:nvPr>
        </p:nvSpPr>
        <p:spPr>
          <a:xfrm>
            <a:off x="762000" y="5029200"/>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5828" name="Shape 5828"/>
        <p:cNvGrpSpPr/>
        <p:nvPr/>
      </p:nvGrpSpPr>
      <p:grpSpPr>
        <a:xfrm>
          <a:off x="0" y="0"/>
          <a:ext cx="0" cy="0"/>
          <a:chOff x="0" y="0"/>
          <a:chExt cx="0" cy="0"/>
        </a:xfrm>
      </p:grpSpPr>
      <p:sp>
        <p:nvSpPr>
          <p:cNvPr id="5829" name="Google Shape;5829;p98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0" name="Google Shape;5830;p98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1" name="Google Shape;5831;p98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32" name="Google Shape;5832;p98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3" name="Google Shape;5833;p98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4" name="Google Shape;5834;p98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Tree>
  </p:cSld>
  <p:clrMapOvr>
    <a:masterClrMapping/>
  </p:clrMapOvr>
</p:sldLayout>
</file>

<file path=ppt/slideLayouts/slideLayout9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841" name="Shape 5841"/>
        <p:cNvGrpSpPr/>
        <p:nvPr/>
      </p:nvGrpSpPr>
      <p:grpSpPr>
        <a:xfrm>
          <a:off x="0" y="0"/>
          <a:ext cx="0" cy="0"/>
          <a:chOff x="0" y="0"/>
          <a:chExt cx="0" cy="0"/>
        </a:xfrm>
      </p:grpSpPr>
      <p:sp>
        <p:nvSpPr>
          <p:cNvPr id="5842" name="Google Shape;5842;p9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3" name="Google Shape;5843;p9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4" name="Google Shape;5844;p9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 name="Shape 735"/>
        <p:cNvGrpSpPr/>
        <p:nvPr/>
      </p:nvGrpSpPr>
      <p:grpSpPr>
        <a:xfrm>
          <a:off x="0" y="0"/>
          <a:ext cx="0" cy="0"/>
          <a:chOff x="0" y="0"/>
          <a:chExt cx="0" cy="0"/>
        </a:xfrm>
      </p:grpSpPr>
      <p:sp>
        <p:nvSpPr>
          <p:cNvPr id="736" name="Google Shape;736;p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7" name="Google Shape;737;p99"/>
          <p:cNvSpPr/>
          <p:nvPr>
            <p:ph idx="2" type="pic"/>
          </p:nvPr>
        </p:nvSpPr>
        <p:spPr>
          <a:xfrm>
            <a:off x="3887788" y="987425"/>
            <a:ext cx="4629150" cy="4873625"/>
          </a:xfrm>
          <a:prstGeom prst="rect">
            <a:avLst/>
          </a:prstGeom>
          <a:noFill/>
          <a:ln>
            <a:noFill/>
          </a:ln>
        </p:spPr>
      </p:sp>
      <p:sp>
        <p:nvSpPr>
          <p:cNvPr id="738" name="Google Shape;738;p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9" name="Google Shape;739;p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 name="Google Shape;740;p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 name="Google Shape;741;p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845" name="Shape 5845"/>
        <p:cNvGrpSpPr/>
        <p:nvPr/>
      </p:nvGrpSpPr>
      <p:grpSpPr>
        <a:xfrm>
          <a:off x="0" y="0"/>
          <a:ext cx="0" cy="0"/>
          <a:chOff x="0" y="0"/>
          <a:chExt cx="0" cy="0"/>
        </a:xfrm>
      </p:grpSpPr>
      <p:sp>
        <p:nvSpPr>
          <p:cNvPr id="5846" name="Google Shape;5846;p99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47" name="Google Shape;5847;p99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848" name="Google Shape;5848;p9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9" name="Google Shape;5849;p9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0" name="Google Shape;5850;p9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851" name="Shape 5851"/>
        <p:cNvGrpSpPr/>
        <p:nvPr/>
      </p:nvGrpSpPr>
      <p:grpSpPr>
        <a:xfrm>
          <a:off x="0" y="0"/>
          <a:ext cx="0" cy="0"/>
          <a:chOff x="0" y="0"/>
          <a:chExt cx="0" cy="0"/>
        </a:xfrm>
      </p:grpSpPr>
      <p:sp>
        <p:nvSpPr>
          <p:cNvPr id="5852" name="Google Shape;5852;p99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3" name="Google Shape;5853;p99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54" name="Google Shape;5854;p9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5" name="Google Shape;5855;p9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6" name="Google Shape;5856;p9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857" name="Shape 5857"/>
        <p:cNvGrpSpPr/>
        <p:nvPr/>
      </p:nvGrpSpPr>
      <p:grpSpPr>
        <a:xfrm>
          <a:off x="0" y="0"/>
          <a:ext cx="0" cy="0"/>
          <a:chOff x="0" y="0"/>
          <a:chExt cx="0" cy="0"/>
        </a:xfrm>
      </p:grpSpPr>
      <p:sp>
        <p:nvSpPr>
          <p:cNvPr id="5858" name="Google Shape;5858;p9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9" name="Google Shape;5859;p9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860" name="Google Shape;5860;p9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1" name="Google Shape;5861;p9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2" name="Google Shape;5862;p9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863" name="Shape 5863"/>
        <p:cNvGrpSpPr/>
        <p:nvPr/>
      </p:nvGrpSpPr>
      <p:grpSpPr>
        <a:xfrm>
          <a:off x="0" y="0"/>
          <a:ext cx="0" cy="0"/>
          <a:chOff x="0" y="0"/>
          <a:chExt cx="0" cy="0"/>
        </a:xfrm>
      </p:grpSpPr>
      <p:sp>
        <p:nvSpPr>
          <p:cNvPr id="5864" name="Google Shape;5864;p9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65" name="Google Shape;5865;p9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6" name="Google Shape;5866;p9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7" name="Google Shape;5867;p9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8" name="Google Shape;5868;p9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9" name="Google Shape;5869;p9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870" name="Shape 5870"/>
        <p:cNvGrpSpPr/>
        <p:nvPr/>
      </p:nvGrpSpPr>
      <p:grpSpPr>
        <a:xfrm>
          <a:off x="0" y="0"/>
          <a:ext cx="0" cy="0"/>
          <a:chOff x="0" y="0"/>
          <a:chExt cx="0" cy="0"/>
        </a:xfrm>
      </p:grpSpPr>
      <p:sp>
        <p:nvSpPr>
          <p:cNvPr id="5871" name="Google Shape;5871;p9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72" name="Google Shape;5872;p9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3" name="Google Shape;5873;p9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4" name="Google Shape;5874;p9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5" name="Google Shape;5875;p9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6" name="Google Shape;5876;p9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7" name="Google Shape;5877;p9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8" name="Google Shape;5878;p9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879" name="Shape 5879"/>
        <p:cNvGrpSpPr/>
        <p:nvPr/>
      </p:nvGrpSpPr>
      <p:grpSpPr>
        <a:xfrm>
          <a:off x="0" y="0"/>
          <a:ext cx="0" cy="0"/>
          <a:chOff x="0" y="0"/>
          <a:chExt cx="0" cy="0"/>
        </a:xfrm>
      </p:grpSpPr>
      <p:sp>
        <p:nvSpPr>
          <p:cNvPr id="5880" name="Google Shape;5880;p9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1" name="Google Shape;5881;p9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2" name="Google Shape;5882;p9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3" name="Google Shape;5883;p9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84" name="Shape 5884"/>
        <p:cNvGrpSpPr/>
        <p:nvPr/>
      </p:nvGrpSpPr>
      <p:grpSpPr>
        <a:xfrm>
          <a:off x="0" y="0"/>
          <a:ext cx="0" cy="0"/>
          <a:chOff x="0" y="0"/>
          <a:chExt cx="0" cy="0"/>
        </a:xfrm>
      </p:grpSpPr>
      <p:sp>
        <p:nvSpPr>
          <p:cNvPr id="5885" name="Google Shape;5885;p9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6" name="Google Shape;5886;p99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887" name="Google Shape;5887;p99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88" name="Google Shape;5888;p9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9" name="Google Shape;5889;p9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0" name="Google Shape;5890;p9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891" name="Shape 5891"/>
        <p:cNvGrpSpPr/>
        <p:nvPr/>
      </p:nvGrpSpPr>
      <p:grpSpPr>
        <a:xfrm>
          <a:off x="0" y="0"/>
          <a:ext cx="0" cy="0"/>
          <a:chOff x="0" y="0"/>
          <a:chExt cx="0" cy="0"/>
        </a:xfrm>
      </p:grpSpPr>
      <p:sp>
        <p:nvSpPr>
          <p:cNvPr id="5892" name="Google Shape;5892;p9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93" name="Google Shape;5893;p998"/>
          <p:cNvSpPr/>
          <p:nvPr>
            <p:ph idx="2" type="pic"/>
          </p:nvPr>
        </p:nvSpPr>
        <p:spPr>
          <a:xfrm>
            <a:off x="3887788" y="987425"/>
            <a:ext cx="4629150" cy="4873625"/>
          </a:xfrm>
          <a:prstGeom prst="rect">
            <a:avLst/>
          </a:prstGeom>
          <a:noFill/>
          <a:ln>
            <a:noFill/>
          </a:ln>
        </p:spPr>
      </p:sp>
      <p:sp>
        <p:nvSpPr>
          <p:cNvPr id="5894" name="Google Shape;5894;p99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95" name="Google Shape;5895;p9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6" name="Google Shape;5896;p9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7" name="Google Shape;5897;p9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898" name="Shape 5898"/>
        <p:cNvGrpSpPr/>
        <p:nvPr/>
      </p:nvGrpSpPr>
      <p:grpSpPr>
        <a:xfrm>
          <a:off x="0" y="0"/>
          <a:ext cx="0" cy="0"/>
          <a:chOff x="0" y="0"/>
          <a:chExt cx="0" cy="0"/>
        </a:xfrm>
      </p:grpSpPr>
      <p:sp>
        <p:nvSpPr>
          <p:cNvPr id="5899" name="Google Shape;5899;p99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0" name="Google Shape;5900;p999"/>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1" name="Google Shape;5901;p9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2" name="Google Shape;5902;p9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3" name="Google Shape;5903;p9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904" name="Shape 5904"/>
        <p:cNvGrpSpPr/>
        <p:nvPr/>
      </p:nvGrpSpPr>
      <p:grpSpPr>
        <a:xfrm>
          <a:off x="0" y="0"/>
          <a:ext cx="0" cy="0"/>
          <a:chOff x="0" y="0"/>
          <a:chExt cx="0" cy="0"/>
        </a:xfrm>
      </p:grpSpPr>
      <p:sp>
        <p:nvSpPr>
          <p:cNvPr id="5905" name="Google Shape;5905;p1000"/>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6" name="Google Shape;5906;p1000"/>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7" name="Google Shape;5907;p10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8" name="Google Shape;5908;p10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9" name="Google Shape;5909;p10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2" name="Shape 742"/>
        <p:cNvGrpSpPr/>
        <p:nvPr/>
      </p:nvGrpSpPr>
      <p:grpSpPr>
        <a:xfrm>
          <a:off x="0" y="0"/>
          <a:ext cx="0" cy="0"/>
          <a:chOff x="0" y="0"/>
          <a:chExt cx="0" cy="0"/>
        </a:xfrm>
      </p:grpSpPr>
      <p:sp>
        <p:nvSpPr>
          <p:cNvPr id="743" name="Google Shape;743;p10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4" name="Google Shape;744;p100"/>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5" name="Google Shape;745;p1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 name="Google Shape;746;p1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 name="Google Shape;747;p1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923" name="Shape 5923"/>
        <p:cNvGrpSpPr/>
        <p:nvPr/>
      </p:nvGrpSpPr>
      <p:grpSpPr>
        <a:xfrm>
          <a:off x="0" y="0"/>
          <a:ext cx="0" cy="0"/>
          <a:chOff x="0" y="0"/>
          <a:chExt cx="0" cy="0"/>
        </a:xfrm>
      </p:grpSpPr>
      <p:sp>
        <p:nvSpPr>
          <p:cNvPr id="5924" name="Google Shape;5924;p1002"/>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25" name="Google Shape;5925;p1002"/>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26" name="Google Shape;5926;p100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7" name="Google Shape;5927;p100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8" name="Google Shape;5928;p100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929" name="Shape 5929"/>
        <p:cNvGrpSpPr/>
        <p:nvPr/>
      </p:nvGrpSpPr>
      <p:grpSpPr>
        <a:xfrm>
          <a:off x="0" y="0"/>
          <a:ext cx="0" cy="0"/>
          <a:chOff x="0" y="0"/>
          <a:chExt cx="0" cy="0"/>
        </a:xfrm>
      </p:grpSpPr>
      <p:grpSp>
        <p:nvGrpSpPr>
          <p:cNvPr id="5930" name="Google Shape;5930;p1003"/>
          <p:cNvGrpSpPr/>
          <p:nvPr/>
        </p:nvGrpSpPr>
        <p:grpSpPr>
          <a:xfrm>
            <a:off x="0" y="0"/>
            <a:ext cx="5866726" cy="6858000"/>
            <a:chOff x="0" y="0"/>
            <a:chExt cx="3696" cy="4320"/>
          </a:xfrm>
        </p:grpSpPr>
        <p:sp>
          <p:nvSpPr>
            <p:cNvPr id="5931" name="Google Shape;5931;p1003"/>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sp>
          <p:nvSpPr>
            <p:cNvPr id="5932" name="Google Shape;5932;p1003"/>
            <p:cNvSpPr/>
            <p:nvPr/>
          </p:nvSpPr>
          <p:spPr>
            <a:xfrm>
              <a:off x="432" y="624"/>
              <a:ext cx="3264" cy="1200"/>
            </a:xfrm>
            <a:prstGeom prst="roundRect">
              <a:avLst>
                <a:gd fmla="val 50000" name="adj"/>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grpSp>
      <p:grpSp>
        <p:nvGrpSpPr>
          <p:cNvPr id="5933" name="Google Shape;5933;p1003"/>
          <p:cNvGrpSpPr/>
          <p:nvPr/>
        </p:nvGrpSpPr>
        <p:grpSpPr>
          <a:xfrm>
            <a:off x="3631896" y="4888708"/>
            <a:ext cx="4876642" cy="319088"/>
            <a:chOff x="2288" y="3080"/>
            <a:chExt cx="3072" cy="201"/>
          </a:xfrm>
        </p:grpSpPr>
        <p:sp>
          <p:nvSpPr>
            <p:cNvPr id="5934" name="Google Shape;5934;p1003"/>
            <p:cNvSpPr/>
            <p:nvPr/>
          </p:nvSpPr>
          <p:spPr>
            <a:xfrm flipH="1">
              <a:off x="2288" y="3080"/>
              <a:ext cx="2915" cy="199"/>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35" name="Google Shape;5935;p1003"/>
            <p:cNvSpPr/>
            <p:nvPr/>
          </p:nvSpPr>
          <p:spPr>
            <a:xfrm>
              <a:off x="5197" y="3080"/>
              <a:ext cx="163"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sp>
        <p:nvSpPr>
          <p:cNvPr id="5936" name="Google Shape;5936;p1003"/>
          <p:cNvSpPr txBox="1"/>
          <p:nvPr>
            <p:ph idx="1" type="subTitle"/>
          </p:nvPr>
        </p:nvSpPr>
        <p:spPr>
          <a:xfrm>
            <a:off x="4673600" y="2927351"/>
            <a:ext cx="4013200" cy="1822451"/>
          </a:xfrm>
          <a:prstGeom prst="rect">
            <a:avLst/>
          </a:prstGeom>
          <a:noFill/>
          <a:ln>
            <a:noFill/>
          </a:ln>
        </p:spPr>
        <p:txBody>
          <a:bodyPr anchorCtr="0" anchor="b" bIns="30475" lIns="60950" spcFirstLastPara="1" rIns="60950" wrap="square" tIns="30475">
            <a:noAutofit/>
          </a:bodyPr>
          <a:lstStyle>
            <a:lvl1pPr lvl="0" algn="l">
              <a:spcBef>
                <a:spcPts val="570"/>
              </a:spcBef>
              <a:spcAft>
                <a:spcPts val="0"/>
              </a:spcAft>
              <a:buSzPts val="2136"/>
              <a:buFont typeface="Noto Sans Symbols"/>
              <a:buNone/>
              <a:defRPr>
                <a:solidFill>
                  <a:schemeClr val="lt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spcBef>
                <a:spcPts val="360"/>
              </a:spcBef>
              <a:spcAft>
                <a:spcPts val="0"/>
              </a:spcAft>
              <a:buSzPts val="1170"/>
              <a:buChar char="●"/>
              <a:defRPr/>
            </a:lvl6pPr>
            <a:lvl7pPr lvl="6" algn="l">
              <a:spcBef>
                <a:spcPts val="360"/>
              </a:spcBef>
              <a:spcAft>
                <a:spcPts val="0"/>
              </a:spcAft>
              <a:buSzPts val="1170"/>
              <a:buChar char="●"/>
              <a:defRPr/>
            </a:lvl7pPr>
            <a:lvl8pPr lvl="7" algn="l">
              <a:spcBef>
                <a:spcPts val="360"/>
              </a:spcBef>
              <a:spcAft>
                <a:spcPts val="0"/>
              </a:spcAft>
              <a:buSzPts val="1170"/>
              <a:buChar char="●"/>
              <a:defRPr/>
            </a:lvl8pPr>
            <a:lvl9pPr lvl="8" algn="l">
              <a:spcBef>
                <a:spcPts val="360"/>
              </a:spcBef>
              <a:spcAft>
                <a:spcPts val="0"/>
              </a:spcAft>
              <a:buSzPts val="1170"/>
              <a:buChar char="●"/>
              <a:defRPr/>
            </a:lvl9pPr>
          </a:lstStyle>
          <a:p/>
        </p:txBody>
      </p:sp>
      <p:sp>
        <p:nvSpPr>
          <p:cNvPr id="5937" name="Google Shape;5937;p1003"/>
          <p:cNvSpPr/>
          <p:nvPr>
            <p:ph type="ctrTitle"/>
          </p:nvPr>
        </p:nvSpPr>
        <p:spPr>
          <a:xfrm>
            <a:off x="685800" y="990600"/>
            <a:ext cx="8229601" cy="1905000"/>
          </a:xfrm>
          <a:prstGeom prst="roundRect">
            <a:avLst>
              <a:gd fmla="val 50000" name="adj"/>
            </a:avLst>
          </a:prstGeom>
          <a:noFill/>
          <a:ln>
            <a:noFill/>
          </a:ln>
        </p:spPr>
        <p:txBody>
          <a:bodyPr anchorCtr="0" anchor="ctr" bIns="30475" lIns="60950" spcFirstLastPara="1" rIns="60950" wrap="square" tIns="30475">
            <a:noAutofit/>
          </a:bodyPr>
          <a:lstStyle>
            <a:lvl1pPr lvl="0" algn="ctr">
              <a:lnSpc>
                <a:spcPct val="90000"/>
              </a:lnSpc>
              <a:spcBef>
                <a:spcPts val="0"/>
              </a:spcBef>
              <a:spcAft>
                <a:spcPts val="0"/>
              </a:spcAft>
              <a:buSzPts val="1400"/>
              <a:buNone/>
              <a:defRPr>
                <a:solidFill>
                  <a:schemeClr val="lt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38" name="Google Shape;5938;p1003"/>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39" name="Google Shape;5939;p1003"/>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0" name="Google Shape;5940;p1003"/>
          <p:cNvSpPr txBox="1"/>
          <p:nvPr>
            <p:ph idx="12" type="sldNum"/>
          </p:nvPr>
        </p:nvSpPr>
        <p:spPr>
          <a:xfrm>
            <a:off x="76161" y="6248400"/>
            <a:ext cx="587863" cy="488157"/>
          </a:xfrm>
          <a:prstGeom prst="rect">
            <a:avLst/>
          </a:prstGeom>
          <a:noFill/>
          <a:ln>
            <a:noFill/>
          </a:ln>
        </p:spPr>
        <p:txBody>
          <a:bodyPr anchorCtr="0"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941" name="Shape 5941"/>
        <p:cNvGrpSpPr/>
        <p:nvPr/>
      </p:nvGrpSpPr>
      <p:grpSpPr>
        <a:xfrm>
          <a:off x="0" y="0"/>
          <a:ext cx="0" cy="0"/>
          <a:chOff x="0" y="0"/>
          <a:chExt cx="0" cy="0"/>
        </a:xfrm>
      </p:grpSpPr>
      <p:sp>
        <p:nvSpPr>
          <p:cNvPr id="5942" name="Google Shape;5942;p1004"/>
          <p:cNvSpPr/>
          <p:nvPr>
            <p:ph type="title"/>
          </p:nvPr>
        </p:nvSpPr>
        <p:spPr>
          <a:xfrm>
            <a:off x="722314" y="4406901"/>
            <a:ext cx="7772400" cy="1362075"/>
          </a:xfrm>
          <a:prstGeom prst="roundRect">
            <a:avLst>
              <a:gd fmla="val 21667" name="adj"/>
            </a:avLst>
          </a:prstGeom>
          <a:noFill/>
          <a:ln>
            <a:noFill/>
          </a:ln>
        </p:spPr>
        <p:txBody>
          <a:bodyPr anchorCtr="0" anchor="t" bIns="30475" lIns="60950" spcFirstLastPara="1" rIns="60950" wrap="square" tIns="30475">
            <a:noAutofit/>
          </a:bodyPr>
          <a:lstStyle>
            <a:lvl1pPr lvl="0" algn="l">
              <a:lnSpc>
                <a:spcPct val="90000"/>
              </a:lnSpc>
              <a:spcBef>
                <a:spcPts val="0"/>
              </a:spcBef>
              <a:spcAft>
                <a:spcPts val="0"/>
              </a:spcAft>
              <a:buSzPts val="1400"/>
              <a:buNone/>
              <a:defRPr b="1" sz="4048" cap="none"/>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3" name="Google Shape;5943;p1004"/>
          <p:cNvSpPr txBox="1"/>
          <p:nvPr>
            <p:ph idx="1" type="body"/>
          </p:nvPr>
        </p:nvSpPr>
        <p:spPr>
          <a:xfrm>
            <a:off x="722314" y="2906714"/>
            <a:ext cx="7772400" cy="1500188"/>
          </a:xfrm>
          <a:prstGeom prst="rect">
            <a:avLst/>
          </a:prstGeom>
          <a:noFill/>
          <a:ln>
            <a:noFill/>
          </a:ln>
        </p:spPr>
        <p:txBody>
          <a:bodyPr anchorCtr="0" anchor="b" bIns="30475" lIns="60950" spcFirstLastPara="1" rIns="60950" wrap="square" tIns="30475">
            <a:noAutofit/>
          </a:bodyPr>
          <a:lstStyle>
            <a:lvl1pPr indent="-228600" lvl="0" marL="457200" algn="l">
              <a:spcBef>
                <a:spcPts val="390"/>
              </a:spcBef>
              <a:spcAft>
                <a:spcPts val="0"/>
              </a:spcAft>
              <a:buSzPts val="1462"/>
              <a:buNone/>
              <a:defRPr sz="1949"/>
            </a:lvl1pPr>
            <a:lvl2pPr indent="-228600" lvl="1" marL="914400" algn="l">
              <a:spcBef>
                <a:spcPts val="360"/>
              </a:spcBef>
              <a:spcAft>
                <a:spcPts val="0"/>
              </a:spcAft>
              <a:buSzPts val="1349"/>
              <a:buFont typeface="Arial"/>
              <a:buNone/>
              <a:defRPr sz="1799"/>
            </a:lvl2pPr>
            <a:lvl3pPr indent="-228600" lvl="2" marL="1371600" algn="l">
              <a:spcBef>
                <a:spcPts val="330"/>
              </a:spcBef>
              <a:spcAft>
                <a:spcPts val="0"/>
              </a:spcAft>
              <a:buSzPts val="1237"/>
              <a:buNone/>
              <a:defRPr sz="1649"/>
            </a:lvl3pPr>
            <a:lvl4pPr indent="-228600" lvl="3" marL="1828800" algn="l">
              <a:spcBef>
                <a:spcPts val="270"/>
              </a:spcBef>
              <a:spcAft>
                <a:spcPts val="0"/>
              </a:spcAft>
              <a:buSzPts val="1079"/>
              <a:buFont typeface="Arial"/>
              <a:buNone/>
              <a:defRPr sz="1349"/>
            </a:lvl4pPr>
            <a:lvl5pPr indent="-228600" lvl="4" marL="2286000" algn="l">
              <a:spcBef>
                <a:spcPts val="270"/>
              </a:spcBef>
              <a:spcAft>
                <a:spcPts val="0"/>
              </a:spcAft>
              <a:buSzPts val="877"/>
              <a:buNone/>
              <a:defRPr sz="1349"/>
            </a:lvl5pPr>
            <a:lvl6pPr indent="-228600" lvl="5" marL="2743200" algn="l">
              <a:spcBef>
                <a:spcPts val="270"/>
              </a:spcBef>
              <a:spcAft>
                <a:spcPts val="0"/>
              </a:spcAft>
              <a:buSzPts val="877"/>
              <a:buNone/>
              <a:defRPr sz="1349"/>
            </a:lvl6pPr>
            <a:lvl7pPr indent="-228600" lvl="6" marL="3200400" algn="l">
              <a:spcBef>
                <a:spcPts val="270"/>
              </a:spcBef>
              <a:spcAft>
                <a:spcPts val="0"/>
              </a:spcAft>
              <a:buSzPts val="877"/>
              <a:buNone/>
              <a:defRPr sz="1349"/>
            </a:lvl7pPr>
            <a:lvl8pPr indent="-228600" lvl="7" marL="3657600" algn="l">
              <a:spcBef>
                <a:spcPts val="270"/>
              </a:spcBef>
              <a:spcAft>
                <a:spcPts val="0"/>
              </a:spcAft>
              <a:buSzPts val="877"/>
              <a:buNone/>
              <a:defRPr sz="1349"/>
            </a:lvl8pPr>
            <a:lvl9pPr indent="-228600" lvl="8" marL="4114800" algn="l">
              <a:spcBef>
                <a:spcPts val="270"/>
              </a:spcBef>
              <a:spcAft>
                <a:spcPts val="0"/>
              </a:spcAft>
              <a:buSzPts val="877"/>
              <a:buNone/>
              <a:defRPr sz="1349"/>
            </a:lvl9pPr>
          </a:lstStyle>
          <a:p/>
        </p:txBody>
      </p:sp>
      <p:sp>
        <p:nvSpPr>
          <p:cNvPr id="5944" name="Google Shape;5944;p1004"/>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5" name="Google Shape;5945;p1004"/>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6" name="Google Shape;5946;p1004"/>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947" name="Shape 5947"/>
        <p:cNvGrpSpPr/>
        <p:nvPr/>
      </p:nvGrpSpPr>
      <p:grpSpPr>
        <a:xfrm>
          <a:off x="0" y="0"/>
          <a:ext cx="0" cy="0"/>
          <a:chOff x="0" y="0"/>
          <a:chExt cx="0" cy="0"/>
        </a:xfrm>
      </p:grpSpPr>
      <p:sp>
        <p:nvSpPr>
          <p:cNvPr id="5948" name="Google Shape;5948;p1005"/>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9" name="Google Shape;5949;p1005"/>
          <p:cNvSpPr txBox="1"/>
          <p:nvPr>
            <p:ph idx="1" type="body"/>
          </p:nvPr>
        </p:nvSpPr>
        <p:spPr>
          <a:xfrm>
            <a:off x="838201" y="2362200"/>
            <a:ext cx="3770313"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0" name="Google Shape;5950;p1005"/>
          <p:cNvSpPr txBox="1"/>
          <p:nvPr>
            <p:ph idx="2" type="body"/>
          </p:nvPr>
        </p:nvSpPr>
        <p:spPr>
          <a:xfrm>
            <a:off x="4760913" y="2362200"/>
            <a:ext cx="3770311"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1" name="Google Shape;5951;p1005"/>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2" name="Google Shape;5952;p1005"/>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3" name="Google Shape;5953;p1005"/>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954" name="Shape 5954"/>
        <p:cNvGrpSpPr/>
        <p:nvPr/>
      </p:nvGrpSpPr>
      <p:grpSpPr>
        <a:xfrm>
          <a:off x="0" y="0"/>
          <a:ext cx="0" cy="0"/>
          <a:chOff x="0" y="0"/>
          <a:chExt cx="0" cy="0"/>
        </a:xfrm>
      </p:grpSpPr>
      <p:sp>
        <p:nvSpPr>
          <p:cNvPr id="5955" name="Google Shape;5955;p1006"/>
          <p:cNvSpPr/>
          <p:nvPr>
            <p:ph type="title"/>
          </p:nvPr>
        </p:nvSpPr>
        <p:spPr>
          <a:xfrm>
            <a:off x="457200" y="274638"/>
            <a:ext cx="8229601"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56" name="Google Shape;5956;p1006"/>
          <p:cNvSpPr txBox="1"/>
          <p:nvPr>
            <p:ph idx="1" type="body"/>
          </p:nvPr>
        </p:nvSpPr>
        <p:spPr>
          <a:xfrm>
            <a:off x="457200" y="1535113"/>
            <a:ext cx="4040189"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7" name="Google Shape;5957;p1006"/>
          <p:cNvSpPr txBox="1"/>
          <p:nvPr>
            <p:ph idx="2" type="body"/>
          </p:nvPr>
        </p:nvSpPr>
        <p:spPr>
          <a:xfrm>
            <a:off x="457200" y="2174875"/>
            <a:ext cx="4040189"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58" name="Google Shape;5958;p1006"/>
          <p:cNvSpPr txBox="1"/>
          <p:nvPr>
            <p:ph idx="3" type="body"/>
          </p:nvPr>
        </p:nvSpPr>
        <p:spPr>
          <a:xfrm>
            <a:off x="4645026" y="1535113"/>
            <a:ext cx="4041775"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9" name="Google Shape;5959;p1006"/>
          <p:cNvSpPr txBox="1"/>
          <p:nvPr>
            <p:ph idx="4" type="body"/>
          </p:nvPr>
        </p:nvSpPr>
        <p:spPr>
          <a:xfrm>
            <a:off x="4645026" y="2174875"/>
            <a:ext cx="4041775"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60" name="Google Shape;5960;p1006"/>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1" name="Google Shape;5961;p1006"/>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2" name="Google Shape;5962;p1006"/>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963" name="Shape 5963"/>
        <p:cNvGrpSpPr/>
        <p:nvPr/>
      </p:nvGrpSpPr>
      <p:grpSpPr>
        <a:xfrm>
          <a:off x="0" y="0"/>
          <a:ext cx="0" cy="0"/>
          <a:chOff x="0" y="0"/>
          <a:chExt cx="0" cy="0"/>
        </a:xfrm>
      </p:grpSpPr>
      <p:sp>
        <p:nvSpPr>
          <p:cNvPr id="5964" name="Google Shape;5964;p1007"/>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65" name="Google Shape;5965;p1007"/>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6" name="Google Shape;5966;p1007"/>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7" name="Google Shape;5967;p1007"/>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968" name="Shape 5968"/>
        <p:cNvGrpSpPr/>
        <p:nvPr/>
      </p:nvGrpSpPr>
      <p:grpSpPr>
        <a:xfrm>
          <a:off x="0" y="0"/>
          <a:ext cx="0" cy="0"/>
          <a:chOff x="0" y="0"/>
          <a:chExt cx="0" cy="0"/>
        </a:xfrm>
      </p:grpSpPr>
      <p:sp>
        <p:nvSpPr>
          <p:cNvPr id="5969" name="Google Shape;5969;p1008"/>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0" name="Google Shape;5970;p1008"/>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1" name="Google Shape;5971;p1008"/>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972" name="Shape 5972"/>
        <p:cNvGrpSpPr/>
        <p:nvPr/>
      </p:nvGrpSpPr>
      <p:grpSpPr>
        <a:xfrm>
          <a:off x="0" y="0"/>
          <a:ext cx="0" cy="0"/>
          <a:chOff x="0" y="0"/>
          <a:chExt cx="0" cy="0"/>
        </a:xfrm>
      </p:grpSpPr>
      <p:sp>
        <p:nvSpPr>
          <p:cNvPr id="5973" name="Google Shape;5973;p1009"/>
          <p:cNvSpPr/>
          <p:nvPr>
            <p:ph type="title"/>
          </p:nvPr>
        </p:nvSpPr>
        <p:spPr>
          <a:xfrm>
            <a:off x="457201" y="273050"/>
            <a:ext cx="3008314" cy="116205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74" name="Google Shape;5974;p1009"/>
          <p:cNvSpPr txBox="1"/>
          <p:nvPr>
            <p:ph idx="1" type="body"/>
          </p:nvPr>
        </p:nvSpPr>
        <p:spPr>
          <a:xfrm>
            <a:off x="3575050" y="273052"/>
            <a:ext cx="5111750" cy="5853113"/>
          </a:xfrm>
          <a:prstGeom prst="rect">
            <a:avLst/>
          </a:prstGeom>
          <a:noFill/>
          <a:ln>
            <a:noFill/>
          </a:ln>
        </p:spPr>
        <p:txBody>
          <a:bodyPr anchorCtr="0" anchor="t" bIns="30475" lIns="60950" spcFirstLastPara="1" rIns="60950" wrap="square" tIns="30475">
            <a:noAutofit/>
          </a:bodyPr>
          <a:lstStyle>
            <a:lvl1pPr indent="-378523" lvl="0" marL="457200" algn="l">
              <a:spcBef>
                <a:spcPts val="630"/>
              </a:spcBef>
              <a:spcAft>
                <a:spcPts val="0"/>
              </a:spcAft>
              <a:buSzPts val="2361"/>
              <a:buChar char="●"/>
              <a:defRPr sz="3148"/>
            </a:lvl1pPr>
            <a:lvl2pPr indent="-364236" lvl="1" marL="914400" algn="l">
              <a:spcBef>
                <a:spcPts val="570"/>
              </a:spcBef>
              <a:spcAft>
                <a:spcPts val="0"/>
              </a:spcAft>
              <a:buSzPts val="2136"/>
              <a:buFont typeface="Arial"/>
              <a:buChar char="–"/>
              <a:defRPr sz="2848"/>
            </a:lvl2pPr>
            <a:lvl3pPr indent="-342852" lvl="2" marL="1371600" algn="l">
              <a:spcBef>
                <a:spcPts val="480"/>
              </a:spcBef>
              <a:spcAft>
                <a:spcPts val="0"/>
              </a:spcAft>
              <a:buSzPts val="1799"/>
              <a:buChar char="●"/>
              <a:defRPr sz="2399"/>
            </a:lvl3pPr>
            <a:lvl4pPr indent="-327609" lvl="3" marL="1828800" algn="l">
              <a:spcBef>
                <a:spcPts val="390"/>
              </a:spcBef>
              <a:spcAft>
                <a:spcPts val="0"/>
              </a:spcAft>
              <a:buSzPts val="1559"/>
              <a:buFont typeface="Arial"/>
              <a:buChar char="–"/>
              <a:defRPr sz="1949"/>
            </a:lvl4pPr>
            <a:lvl5pPr indent="-309044" lvl="4" marL="2286000" algn="l">
              <a:spcBef>
                <a:spcPts val="390"/>
              </a:spcBef>
              <a:spcAft>
                <a:spcPts val="0"/>
              </a:spcAft>
              <a:buSzPts val="1267"/>
              <a:buChar char="●"/>
              <a:defRPr sz="1949"/>
            </a:lvl5pPr>
            <a:lvl6pPr indent="-309044" lvl="5" marL="2743200" algn="l">
              <a:spcBef>
                <a:spcPts val="390"/>
              </a:spcBef>
              <a:spcAft>
                <a:spcPts val="0"/>
              </a:spcAft>
              <a:buSzPts val="1267"/>
              <a:buChar char="●"/>
              <a:defRPr sz="1949"/>
            </a:lvl6pPr>
            <a:lvl7pPr indent="-309044" lvl="6" marL="3200400" algn="l">
              <a:spcBef>
                <a:spcPts val="390"/>
              </a:spcBef>
              <a:spcAft>
                <a:spcPts val="0"/>
              </a:spcAft>
              <a:buSzPts val="1267"/>
              <a:buChar char="●"/>
              <a:defRPr sz="1949"/>
            </a:lvl7pPr>
            <a:lvl8pPr indent="-309045" lvl="7" marL="3657600" algn="l">
              <a:spcBef>
                <a:spcPts val="390"/>
              </a:spcBef>
              <a:spcAft>
                <a:spcPts val="0"/>
              </a:spcAft>
              <a:buSzPts val="1267"/>
              <a:buChar char="●"/>
              <a:defRPr sz="1949"/>
            </a:lvl8pPr>
            <a:lvl9pPr indent="-309045" lvl="8" marL="4114800" algn="l">
              <a:spcBef>
                <a:spcPts val="390"/>
              </a:spcBef>
              <a:spcAft>
                <a:spcPts val="0"/>
              </a:spcAft>
              <a:buSzPts val="1267"/>
              <a:buChar char="●"/>
              <a:defRPr sz="1949"/>
            </a:lvl9pPr>
          </a:lstStyle>
          <a:p/>
        </p:txBody>
      </p:sp>
      <p:sp>
        <p:nvSpPr>
          <p:cNvPr id="5975" name="Google Shape;5975;p1009"/>
          <p:cNvSpPr txBox="1"/>
          <p:nvPr>
            <p:ph idx="2" type="body"/>
          </p:nvPr>
        </p:nvSpPr>
        <p:spPr>
          <a:xfrm>
            <a:off x="457201" y="1435102"/>
            <a:ext cx="3008314" cy="46910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76" name="Google Shape;5976;p1009"/>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7" name="Google Shape;5977;p1009"/>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8" name="Google Shape;5978;p1009"/>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979" name="Shape 5979"/>
        <p:cNvGrpSpPr/>
        <p:nvPr/>
      </p:nvGrpSpPr>
      <p:grpSpPr>
        <a:xfrm>
          <a:off x="0" y="0"/>
          <a:ext cx="0" cy="0"/>
          <a:chOff x="0" y="0"/>
          <a:chExt cx="0" cy="0"/>
        </a:xfrm>
      </p:grpSpPr>
      <p:sp>
        <p:nvSpPr>
          <p:cNvPr id="5980" name="Google Shape;5980;p1010"/>
          <p:cNvSpPr/>
          <p:nvPr>
            <p:ph type="title"/>
          </p:nvPr>
        </p:nvSpPr>
        <p:spPr>
          <a:xfrm>
            <a:off x="1792289" y="4800601"/>
            <a:ext cx="5486400" cy="566738"/>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1" name="Google Shape;5981;p1010"/>
          <p:cNvSpPr/>
          <p:nvPr>
            <p:ph idx="2" type="pic"/>
          </p:nvPr>
        </p:nvSpPr>
        <p:spPr>
          <a:xfrm>
            <a:off x="1792289" y="612776"/>
            <a:ext cx="5486400" cy="4114800"/>
          </a:xfrm>
          <a:prstGeom prst="rect">
            <a:avLst/>
          </a:prstGeom>
          <a:noFill/>
          <a:ln>
            <a:noFill/>
          </a:ln>
        </p:spPr>
      </p:sp>
      <p:sp>
        <p:nvSpPr>
          <p:cNvPr id="5982" name="Google Shape;5982;p1010"/>
          <p:cNvSpPr txBox="1"/>
          <p:nvPr>
            <p:ph idx="1" type="body"/>
          </p:nvPr>
        </p:nvSpPr>
        <p:spPr>
          <a:xfrm>
            <a:off x="1792289" y="5367338"/>
            <a:ext cx="5486400" cy="8048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83" name="Google Shape;5983;p1010"/>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4" name="Google Shape;5984;p1010"/>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5" name="Google Shape;5985;p1010"/>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986" name="Shape 5986"/>
        <p:cNvGrpSpPr/>
        <p:nvPr/>
      </p:nvGrpSpPr>
      <p:grpSpPr>
        <a:xfrm>
          <a:off x="0" y="0"/>
          <a:ext cx="0" cy="0"/>
          <a:chOff x="0" y="0"/>
          <a:chExt cx="0" cy="0"/>
        </a:xfrm>
      </p:grpSpPr>
      <p:sp>
        <p:nvSpPr>
          <p:cNvPr id="5987" name="Google Shape;5987;p101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8" name="Google Shape;5988;p1011"/>
          <p:cNvSpPr txBox="1"/>
          <p:nvPr>
            <p:ph idx="1" type="body"/>
          </p:nvPr>
        </p:nvSpPr>
        <p:spPr>
          <a:xfrm rot="5400000">
            <a:off x="2822914" y="377050"/>
            <a:ext cx="3724275" cy="7694574"/>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89" name="Google Shape;5989;p101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0" name="Google Shape;5990;p101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1" name="Google Shape;5991;p101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8" name="Shape 748"/>
        <p:cNvGrpSpPr/>
        <p:nvPr/>
      </p:nvGrpSpPr>
      <p:grpSpPr>
        <a:xfrm>
          <a:off x="0" y="0"/>
          <a:ext cx="0" cy="0"/>
          <a:chOff x="0" y="0"/>
          <a:chExt cx="0" cy="0"/>
        </a:xfrm>
      </p:grpSpPr>
      <p:sp>
        <p:nvSpPr>
          <p:cNvPr id="749" name="Google Shape;749;p101"/>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 name="Google Shape;750;p101"/>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1" name="Google Shape;751;p10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 name="Google Shape;752;p10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3" name="Google Shape;753;p10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992" name="Shape 5992"/>
        <p:cNvGrpSpPr/>
        <p:nvPr/>
      </p:nvGrpSpPr>
      <p:grpSpPr>
        <a:xfrm>
          <a:off x="0" y="0"/>
          <a:ext cx="0" cy="0"/>
          <a:chOff x="0" y="0"/>
          <a:chExt cx="0" cy="0"/>
        </a:xfrm>
      </p:grpSpPr>
      <p:sp>
        <p:nvSpPr>
          <p:cNvPr id="5993" name="Google Shape;5993;p1012"/>
          <p:cNvSpPr/>
          <p:nvPr>
            <p:ph type="title"/>
          </p:nvPr>
        </p:nvSpPr>
        <p:spPr>
          <a:xfrm>
            <a:off x="6705600" y="762000"/>
            <a:ext cx="1981200" cy="5324475"/>
          </a:xfrm>
          <a:prstGeom prst="roundRect">
            <a:avLst>
              <a:gd fmla="val 21667" name="adj"/>
            </a:avLst>
          </a:prstGeom>
          <a:noFill/>
          <a:ln>
            <a:noFill/>
          </a:ln>
        </p:spPr>
        <p:txBody>
          <a:bodyPr anchorCtr="0" anchor="b" bIns="30475" lIns="60950" spcFirstLastPara="1" rIns="60950" wrap="square" tIns="30475">
            <a:noAutofit/>
          </a:bodyPr>
          <a:lstStyle>
            <a:lvl1pPr lvl="0">
              <a:spcBef>
                <a:spcPts val="0"/>
              </a:spcBef>
              <a:spcAft>
                <a:spcPts val="0"/>
              </a:spcAft>
              <a:buNone/>
              <a:defRPr/>
            </a:lvl1pPr>
          </a:lstStyle>
          <a:p/>
        </p:txBody>
      </p:sp>
      <p:sp>
        <p:nvSpPr>
          <p:cNvPr id="5994" name="Google Shape;5994;p1012"/>
          <p:cNvSpPr txBox="1"/>
          <p:nvPr/>
        </p:nvSpPr>
        <p:spPr>
          <a:xfrm rot="5400000">
            <a:off x="5159690" y="2559365"/>
            <a:ext cx="5073019" cy="1729744"/>
          </a:xfrm>
          <a:prstGeom prst="rect">
            <a:avLst/>
          </a:prstGeom>
          <a:noFill/>
          <a:ln>
            <a:noFill/>
          </a:ln>
        </p:spPr>
        <p:txBody>
          <a:bodyPr anchorCtr="0" anchor="b" bIns="30475" lIns="60950" spcFirstLastPara="1" rIns="60950" wrap="square" tIns="30475">
            <a:noAutofit/>
          </a:bodyPr>
          <a:lstStyle/>
          <a:p>
            <a:pPr indent="0" lvl="0" marL="0" marR="0" rtl="0" algn="l">
              <a:lnSpc>
                <a:spcPct val="90000"/>
              </a:lnSpc>
              <a:spcBef>
                <a:spcPts val="0"/>
              </a:spcBef>
              <a:spcAft>
                <a:spcPts val="0"/>
              </a:spcAft>
              <a:buNone/>
            </a:pPr>
            <a:r>
              <a:rPr b="1" i="0" lang="en-US" sz="3598" u="none" cap="none" strike="noStrike">
                <a:solidFill>
                  <a:schemeClr val="lt2"/>
                </a:solidFill>
                <a:latin typeface="Arial"/>
                <a:ea typeface="Arial"/>
                <a:cs typeface="Arial"/>
                <a:sym typeface="Arial"/>
              </a:rPr>
              <a:t>Click to edit Master title style</a:t>
            </a:r>
            <a:endParaRPr/>
          </a:p>
        </p:txBody>
      </p:sp>
      <p:sp>
        <p:nvSpPr>
          <p:cNvPr id="5995" name="Google Shape;5995;p1012"/>
          <p:cNvSpPr txBox="1"/>
          <p:nvPr>
            <p:ph idx="1" type="body"/>
          </p:nvPr>
        </p:nvSpPr>
        <p:spPr>
          <a:xfrm rot="5400000">
            <a:off x="995364" y="528638"/>
            <a:ext cx="5324475" cy="5791200"/>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96" name="Google Shape;5996;p101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7" name="Google Shape;5997;p101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8" name="Google Shape;5998;p101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070" name="Shape 6070"/>
        <p:cNvGrpSpPr/>
        <p:nvPr/>
      </p:nvGrpSpPr>
      <p:grpSpPr>
        <a:xfrm>
          <a:off x="0" y="0"/>
          <a:ext cx="0" cy="0"/>
          <a:chOff x="0" y="0"/>
          <a:chExt cx="0" cy="0"/>
        </a:xfrm>
      </p:grpSpPr>
      <p:sp>
        <p:nvSpPr>
          <p:cNvPr id="6071" name="Google Shape;6071;p101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72" name="Google Shape;6072;p101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3" name="Google Shape;6073;p1014"/>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4" name="Google Shape;6074;p1014"/>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5" name="Google Shape;6075;p101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6" name="Google Shape;6076;p101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7" name="Google Shape;6077;p101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78" name="Shape 6078"/>
        <p:cNvGrpSpPr/>
        <p:nvPr/>
      </p:nvGrpSpPr>
      <p:grpSpPr>
        <a:xfrm>
          <a:off x="0" y="0"/>
          <a:ext cx="0" cy="0"/>
          <a:chOff x="0" y="0"/>
          <a:chExt cx="0" cy="0"/>
        </a:xfrm>
      </p:grpSpPr>
      <p:sp>
        <p:nvSpPr>
          <p:cNvPr id="6079" name="Google Shape;6079;p1015"/>
          <p:cNvSpPr txBox="1"/>
          <p:nvPr>
            <p:ph type="ctrTitle"/>
          </p:nvPr>
        </p:nvSpPr>
        <p:spPr>
          <a:xfrm>
            <a:off x="1143000" y="1122363"/>
            <a:ext cx="6858000" cy="23876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0" name="Google Shape;6080;p10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1920"/>
              <a:buNone/>
              <a:defRPr sz="2400"/>
            </a:lvl1pPr>
            <a:lvl2pPr lvl="1" algn="ctr">
              <a:spcBef>
                <a:spcPts val="400"/>
              </a:spcBef>
              <a:spcAft>
                <a:spcPts val="0"/>
              </a:spcAft>
              <a:buSzPts val="1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800"/>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6081" name="Google Shape;6081;p101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2" name="Google Shape;6082;p101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3" name="Google Shape;6083;p101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084" name="Shape 6084"/>
        <p:cNvGrpSpPr/>
        <p:nvPr/>
      </p:nvGrpSpPr>
      <p:grpSpPr>
        <a:xfrm>
          <a:off x="0" y="0"/>
          <a:ext cx="0" cy="0"/>
          <a:chOff x="0" y="0"/>
          <a:chExt cx="0" cy="0"/>
        </a:xfrm>
      </p:grpSpPr>
      <p:sp>
        <p:nvSpPr>
          <p:cNvPr id="6085" name="Google Shape;6085;p101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6" name="Google Shape;6086;p10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87" name="Google Shape;6087;p101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8" name="Google Shape;6088;p101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9" name="Google Shape;6089;p101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90" name="Shape 6090"/>
        <p:cNvGrpSpPr/>
        <p:nvPr/>
      </p:nvGrpSpPr>
      <p:grpSpPr>
        <a:xfrm>
          <a:off x="0" y="0"/>
          <a:ext cx="0" cy="0"/>
          <a:chOff x="0" y="0"/>
          <a:chExt cx="0" cy="0"/>
        </a:xfrm>
      </p:grpSpPr>
      <p:sp>
        <p:nvSpPr>
          <p:cNvPr id="6091" name="Google Shape;6091;p1017"/>
          <p:cNvSpPr txBox="1"/>
          <p:nvPr>
            <p:ph type="title"/>
          </p:nvPr>
        </p:nvSpPr>
        <p:spPr>
          <a:xfrm>
            <a:off x="623888" y="1709738"/>
            <a:ext cx="7886700" cy="2852737"/>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2" name="Google Shape;6092;p10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920"/>
              <a:buNone/>
              <a:defRPr sz="2400"/>
            </a:lvl1pPr>
            <a:lvl2pPr indent="-228600" lvl="1" marL="914400" algn="l">
              <a:spcBef>
                <a:spcPts val="400"/>
              </a:spcBef>
              <a:spcAft>
                <a:spcPts val="0"/>
              </a:spcAft>
              <a:buSzPts val="1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800"/>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093" name="Google Shape;6093;p101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4" name="Google Shape;6094;p101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5" name="Google Shape;6095;p101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96" name="Shape 6096"/>
        <p:cNvGrpSpPr/>
        <p:nvPr/>
      </p:nvGrpSpPr>
      <p:grpSpPr>
        <a:xfrm>
          <a:off x="0" y="0"/>
          <a:ext cx="0" cy="0"/>
          <a:chOff x="0" y="0"/>
          <a:chExt cx="0" cy="0"/>
        </a:xfrm>
      </p:grpSpPr>
      <p:sp>
        <p:nvSpPr>
          <p:cNvPr id="6097" name="Google Shape;6097;p1018"/>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8" name="Google Shape;6098;p10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99" name="Google Shape;6099;p10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0" name="Google Shape;6100;p101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1" name="Google Shape;6101;p101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2" name="Google Shape;6102;p101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3" name="Shape 6103"/>
        <p:cNvGrpSpPr/>
        <p:nvPr/>
      </p:nvGrpSpPr>
      <p:grpSpPr>
        <a:xfrm>
          <a:off x="0" y="0"/>
          <a:ext cx="0" cy="0"/>
          <a:chOff x="0" y="0"/>
          <a:chExt cx="0" cy="0"/>
        </a:xfrm>
      </p:grpSpPr>
      <p:sp>
        <p:nvSpPr>
          <p:cNvPr id="6104" name="Google Shape;6104;p1019"/>
          <p:cNvSpPr txBox="1"/>
          <p:nvPr>
            <p:ph type="title"/>
          </p:nvPr>
        </p:nvSpPr>
        <p:spPr>
          <a:xfrm>
            <a:off x="630238" y="365125"/>
            <a:ext cx="7886700" cy="1325563"/>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05" name="Google Shape;6105;p10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6" name="Google Shape;6106;p10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7" name="Google Shape;6107;p10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8" name="Google Shape;6108;p10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9" name="Google Shape;6109;p101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0" name="Google Shape;6110;p101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1" name="Google Shape;6111;p101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12" name="Shape 6112"/>
        <p:cNvGrpSpPr/>
        <p:nvPr/>
      </p:nvGrpSpPr>
      <p:grpSpPr>
        <a:xfrm>
          <a:off x="0" y="0"/>
          <a:ext cx="0" cy="0"/>
          <a:chOff x="0" y="0"/>
          <a:chExt cx="0" cy="0"/>
        </a:xfrm>
      </p:grpSpPr>
      <p:sp>
        <p:nvSpPr>
          <p:cNvPr id="6113" name="Google Shape;6113;p1020"/>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14" name="Google Shape;6114;p102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5" name="Google Shape;6115;p102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6" name="Google Shape;6116;p102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17" name="Shape 6117"/>
        <p:cNvGrpSpPr/>
        <p:nvPr/>
      </p:nvGrpSpPr>
      <p:grpSpPr>
        <a:xfrm>
          <a:off x="0" y="0"/>
          <a:ext cx="0" cy="0"/>
          <a:chOff x="0" y="0"/>
          <a:chExt cx="0" cy="0"/>
        </a:xfrm>
      </p:grpSpPr>
      <p:sp>
        <p:nvSpPr>
          <p:cNvPr id="6118" name="Google Shape;6118;p102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9" name="Google Shape;6119;p102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0" name="Google Shape;6120;p102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21" name="Shape 6121"/>
        <p:cNvGrpSpPr/>
        <p:nvPr/>
      </p:nvGrpSpPr>
      <p:grpSpPr>
        <a:xfrm>
          <a:off x="0" y="0"/>
          <a:ext cx="0" cy="0"/>
          <a:chOff x="0" y="0"/>
          <a:chExt cx="0" cy="0"/>
        </a:xfrm>
      </p:grpSpPr>
      <p:sp>
        <p:nvSpPr>
          <p:cNvPr id="6122" name="Google Shape;6122;p1022"/>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3" name="Google Shape;6123;p10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91160" lvl="0" marL="457200" algn="l">
              <a:spcBef>
                <a:spcPts val="640"/>
              </a:spcBef>
              <a:spcAft>
                <a:spcPts val="0"/>
              </a:spcAft>
              <a:buSzPts val="2560"/>
              <a:buChar char="⮚"/>
              <a:defRPr sz="3200"/>
            </a:lvl1pPr>
            <a:lvl2pPr indent="-317500" lvl="1" marL="914400" algn="l">
              <a:spcBef>
                <a:spcPts val="560"/>
              </a:spcBef>
              <a:spcAft>
                <a:spcPts val="0"/>
              </a:spcAft>
              <a:buSzPts val="1400"/>
              <a:buChar char="●"/>
              <a:defRPr sz="2800"/>
            </a:lvl2pPr>
            <a:lvl3pPr indent="-381000" lvl="2" marL="1371600" algn="l">
              <a:spcBef>
                <a:spcPts val="480"/>
              </a:spcBef>
              <a:spcAft>
                <a:spcPts val="0"/>
              </a:spcAft>
              <a:buSzPts val="2400"/>
              <a:buFont typeface="Arial"/>
              <a:buChar char="•"/>
              <a:defRPr sz="2400"/>
            </a:lvl3pPr>
            <a:lvl4pPr indent="-292100" lvl="3" marL="1828800" algn="l">
              <a:spcBef>
                <a:spcPts val="400"/>
              </a:spcBef>
              <a:spcAft>
                <a:spcPts val="0"/>
              </a:spcAft>
              <a:buSzPts val="1000"/>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24" name="Google Shape;6124;p10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25" name="Google Shape;6125;p102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6" name="Google Shape;6126;p102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7" name="Google Shape;6127;p102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54" name="Shape 754"/>
        <p:cNvGrpSpPr/>
        <p:nvPr/>
      </p:nvGrpSpPr>
      <p:grpSpPr>
        <a:xfrm>
          <a:off x="0" y="0"/>
          <a:ext cx="0" cy="0"/>
          <a:chOff x="0" y="0"/>
          <a:chExt cx="0" cy="0"/>
        </a:xfrm>
      </p:grpSpPr>
      <p:sp>
        <p:nvSpPr>
          <p:cNvPr id="755" name="Google Shape;755;p10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6" name="Google Shape;756;p10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 name="Google Shape;757;p10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 name="Google Shape;758;p10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128" name="Shape 6128"/>
        <p:cNvGrpSpPr/>
        <p:nvPr/>
      </p:nvGrpSpPr>
      <p:grpSpPr>
        <a:xfrm>
          <a:off x="0" y="0"/>
          <a:ext cx="0" cy="0"/>
          <a:chOff x="0" y="0"/>
          <a:chExt cx="0" cy="0"/>
        </a:xfrm>
      </p:grpSpPr>
      <p:sp>
        <p:nvSpPr>
          <p:cNvPr id="6129" name="Google Shape;6129;p1023"/>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0" name="Google Shape;6130;p1023"/>
          <p:cNvSpPr/>
          <p:nvPr>
            <p:ph idx="2" type="pic"/>
          </p:nvPr>
        </p:nvSpPr>
        <p:spPr>
          <a:xfrm>
            <a:off x="3887788" y="987425"/>
            <a:ext cx="4629150" cy="4873625"/>
          </a:xfrm>
          <a:prstGeom prst="rect">
            <a:avLst/>
          </a:prstGeom>
          <a:noFill/>
          <a:ln>
            <a:noFill/>
          </a:ln>
        </p:spPr>
      </p:sp>
      <p:sp>
        <p:nvSpPr>
          <p:cNvPr id="6131" name="Google Shape;6131;p10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32" name="Google Shape;6132;p102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3" name="Google Shape;6133;p102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4" name="Google Shape;6134;p102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135" name="Shape 6135"/>
        <p:cNvGrpSpPr/>
        <p:nvPr/>
      </p:nvGrpSpPr>
      <p:grpSpPr>
        <a:xfrm>
          <a:off x="0" y="0"/>
          <a:ext cx="0" cy="0"/>
          <a:chOff x="0" y="0"/>
          <a:chExt cx="0" cy="0"/>
        </a:xfrm>
      </p:grpSpPr>
      <p:sp>
        <p:nvSpPr>
          <p:cNvPr id="6136" name="Google Shape;6136;p102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7" name="Google Shape;6137;p10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38" name="Google Shape;6138;p102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9" name="Google Shape;6139;p102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0" name="Google Shape;6140;p102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141" name="Shape 6141"/>
        <p:cNvGrpSpPr/>
        <p:nvPr/>
      </p:nvGrpSpPr>
      <p:grpSpPr>
        <a:xfrm>
          <a:off x="0" y="0"/>
          <a:ext cx="0" cy="0"/>
          <a:chOff x="0" y="0"/>
          <a:chExt cx="0" cy="0"/>
        </a:xfrm>
      </p:grpSpPr>
      <p:sp>
        <p:nvSpPr>
          <p:cNvPr id="6142" name="Google Shape;6142;p1025"/>
          <p:cNvSpPr txBox="1"/>
          <p:nvPr>
            <p:ph type="title"/>
          </p:nvPr>
        </p:nvSpPr>
        <p:spPr>
          <a:xfrm rot="5400000">
            <a:off x="4733925" y="2173288"/>
            <a:ext cx="5848350" cy="205740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3" name="Google Shape;6143;p1025"/>
          <p:cNvSpPr txBox="1"/>
          <p:nvPr>
            <p:ph idx="1" type="body"/>
          </p:nvPr>
        </p:nvSpPr>
        <p:spPr>
          <a:xfrm rot="5400000">
            <a:off x="542925" y="192088"/>
            <a:ext cx="5848350" cy="60198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44" name="Google Shape;6144;p102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5" name="Google Shape;6145;p102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6" name="Google Shape;6146;p102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47" name="Shape 6147"/>
        <p:cNvGrpSpPr/>
        <p:nvPr/>
      </p:nvGrpSpPr>
      <p:grpSpPr>
        <a:xfrm>
          <a:off x="0" y="0"/>
          <a:ext cx="0" cy="0"/>
          <a:chOff x="0" y="0"/>
          <a:chExt cx="0" cy="0"/>
        </a:xfrm>
      </p:grpSpPr>
      <p:sp>
        <p:nvSpPr>
          <p:cNvPr id="6148" name="Google Shape;6148;p102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9" name="Google Shape;6149;p10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0" name="Google Shape;6150;p10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1" name="Google Shape;6151;p102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2" name="Google Shape;6152;p102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3" name="Google Shape;6153;p102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160" name="Shape 6160"/>
        <p:cNvGrpSpPr/>
        <p:nvPr/>
      </p:nvGrpSpPr>
      <p:grpSpPr>
        <a:xfrm>
          <a:off x="0" y="0"/>
          <a:ext cx="0" cy="0"/>
          <a:chOff x="0" y="0"/>
          <a:chExt cx="0" cy="0"/>
        </a:xfrm>
      </p:grpSpPr>
      <p:sp>
        <p:nvSpPr>
          <p:cNvPr id="6161" name="Google Shape;6161;p102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2" name="Google Shape;6162;p1028"/>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3" name="Google Shape;6163;p102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4" name="Google Shape;6164;p102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5" name="Google Shape;6165;p102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66" name="Shape 6166"/>
        <p:cNvGrpSpPr/>
        <p:nvPr/>
      </p:nvGrpSpPr>
      <p:grpSpPr>
        <a:xfrm>
          <a:off x="0" y="0"/>
          <a:ext cx="0" cy="0"/>
          <a:chOff x="0" y="0"/>
          <a:chExt cx="0" cy="0"/>
        </a:xfrm>
      </p:grpSpPr>
      <p:sp>
        <p:nvSpPr>
          <p:cNvPr id="6167" name="Google Shape;6167;p1029"/>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8" name="Google Shape;6168;p1029"/>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9" name="Google Shape;6169;p1029"/>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70" name="Google Shape;6170;p102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1" name="Google Shape;6171;p102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2" name="Google Shape;6172;p102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173" name="Shape 6173"/>
        <p:cNvGrpSpPr/>
        <p:nvPr/>
      </p:nvGrpSpPr>
      <p:grpSpPr>
        <a:xfrm>
          <a:off x="0" y="0"/>
          <a:ext cx="0" cy="0"/>
          <a:chOff x="0" y="0"/>
          <a:chExt cx="0" cy="0"/>
        </a:xfrm>
      </p:grpSpPr>
      <p:sp>
        <p:nvSpPr>
          <p:cNvPr id="6174" name="Google Shape;6174;p1030"/>
          <p:cNvSpPr txBox="1"/>
          <p:nvPr>
            <p:ph type="ctrTitle"/>
          </p:nvPr>
        </p:nvSpPr>
        <p:spPr>
          <a:xfrm>
            <a:off x="685800" y="1676400"/>
            <a:ext cx="7772400" cy="1828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75" name="Google Shape;6175;p103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08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170"/>
              <a:buChar char="■"/>
              <a:defRPr/>
            </a:lvl3pPr>
            <a:lvl4pPr lvl="3" algn="l">
              <a:spcBef>
                <a:spcPts val="360"/>
              </a:spcBef>
              <a:spcAft>
                <a:spcPts val="0"/>
              </a:spcAft>
              <a:buSzPts val="117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6176" name="Google Shape;6176;p103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7" name="Google Shape;6177;p103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8" name="Google Shape;6178;p103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179" name="Shape 6179"/>
        <p:cNvGrpSpPr/>
        <p:nvPr/>
      </p:nvGrpSpPr>
      <p:grpSpPr>
        <a:xfrm>
          <a:off x="0" y="0"/>
          <a:ext cx="0" cy="0"/>
          <a:chOff x="0" y="0"/>
          <a:chExt cx="0" cy="0"/>
        </a:xfrm>
      </p:grpSpPr>
      <p:sp>
        <p:nvSpPr>
          <p:cNvPr id="6180" name="Google Shape;6180;p103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1" name="Google Shape;6181;p103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182" name="Google Shape;6182;p103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3" name="Google Shape;6183;p103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4" name="Google Shape;6184;p103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185" name="Shape 6185"/>
        <p:cNvGrpSpPr/>
        <p:nvPr/>
      </p:nvGrpSpPr>
      <p:grpSpPr>
        <a:xfrm>
          <a:off x="0" y="0"/>
          <a:ext cx="0" cy="0"/>
          <a:chOff x="0" y="0"/>
          <a:chExt cx="0" cy="0"/>
        </a:xfrm>
      </p:grpSpPr>
      <p:sp>
        <p:nvSpPr>
          <p:cNvPr id="6186" name="Google Shape;6186;p1032"/>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7" name="Google Shape;6187;p1032"/>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8" name="Google Shape;6188;p1032"/>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9" name="Google Shape;6189;p103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0" name="Google Shape;6190;p103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1" name="Google Shape;6191;p103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92" name="Shape 6192"/>
        <p:cNvGrpSpPr/>
        <p:nvPr/>
      </p:nvGrpSpPr>
      <p:grpSpPr>
        <a:xfrm>
          <a:off x="0" y="0"/>
          <a:ext cx="0" cy="0"/>
          <a:chOff x="0" y="0"/>
          <a:chExt cx="0" cy="0"/>
        </a:xfrm>
      </p:grpSpPr>
      <p:sp>
        <p:nvSpPr>
          <p:cNvPr id="6193" name="Google Shape;6193;p103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94" name="Google Shape;6194;p103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5" name="Google Shape;6195;p103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6" name="Google Shape;6196;p103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7" name="Google Shape;6197;p103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8" name="Google Shape;6198;p103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9" name="Google Shape;6199;p103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0" name="Google Shape;6200;p103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65" name="Shape 765"/>
        <p:cNvGrpSpPr/>
        <p:nvPr/>
      </p:nvGrpSpPr>
      <p:grpSpPr>
        <a:xfrm>
          <a:off x="0" y="0"/>
          <a:ext cx="0" cy="0"/>
          <a:chOff x="0" y="0"/>
          <a:chExt cx="0" cy="0"/>
        </a:xfrm>
      </p:grpSpPr>
      <p:sp>
        <p:nvSpPr>
          <p:cNvPr id="766" name="Google Shape;766;p104"/>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 name="Google Shape;767;p104"/>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768" name="Google Shape;768;p10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 name="Google Shape;769;p10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 name="Google Shape;770;p10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01" name="Shape 6201"/>
        <p:cNvGrpSpPr/>
        <p:nvPr/>
      </p:nvGrpSpPr>
      <p:grpSpPr>
        <a:xfrm>
          <a:off x="0" y="0"/>
          <a:ext cx="0" cy="0"/>
          <a:chOff x="0" y="0"/>
          <a:chExt cx="0" cy="0"/>
        </a:xfrm>
      </p:grpSpPr>
      <p:sp>
        <p:nvSpPr>
          <p:cNvPr id="6202" name="Google Shape;6202;p1034"/>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03" name="Google Shape;6203;p103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4" name="Google Shape;6204;p103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5" name="Google Shape;6205;p103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206" name="Shape 6206"/>
        <p:cNvGrpSpPr/>
        <p:nvPr/>
      </p:nvGrpSpPr>
      <p:grpSpPr>
        <a:xfrm>
          <a:off x="0" y="0"/>
          <a:ext cx="0" cy="0"/>
          <a:chOff x="0" y="0"/>
          <a:chExt cx="0" cy="0"/>
        </a:xfrm>
      </p:grpSpPr>
      <p:sp>
        <p:nvSpPr>
          <p:cNvPr id="6207" name="Google Shape;6207;p103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8" name="Google Shape;6208;p103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9" name="Google Shape;6209;p103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210" name="Shape 6210"/>
        <p:cNvGrpSpPr/>
        <p:nvPr/>
      </p:nvGrpSpPr>
      <p:grpSpPr>
        <a:xfrm>
          <a:off x="0" y="0"/>
          <a:ext cx="0" cy="0"/>
          <a:chOff x="0" y="0"/>
          <a:chExt cx="0" cy="0"/>
        </a:xfrm>
      </p:grpSpPr>
      <p:sp>
        <p:nvSpPr>
          <p:cNvPr id="6211" name="Google Shape;6211;p10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2" name="Google Shape;6212;p103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44169" lvl="1" marL="914400" algn="l">
              <a:spcBef>
                <a:spcPts val="560"/>
              </a:spcBef>
              <a:spcAft>
                <a:spcPts val="0"/>
              </a:spcAft>
              <a:buSzPts val="1820"/>
              <a:buChar char="■"/>
              <a:defRPr sz="2800"/>
            </a:lvl2pPr>
            <a:lvl3pPr indent="-327660" lvl="2" marL="1371600" algn="l">
              <a:spcBef>
                <a:spcPts val="480"/>
              </a:spcBef>
              <a:spcAft>
                <a:spcPts val="0"/>
              </a:spcAft>
              <a:buSzPts val="1560"/>
              <a:buChar char="■"/>
              <a:defRPr sz="2400"/>
            </a:lvl3pPr>
            <a:lvl4pPr indent="-311150" lvl="3" marL="1828800" algn="l">
              <a:spcBef>
                <a:spcPts val="400"/>
              </a:spcBef>
              <a:spcAft>
                <a:spcPts val="0"/>
              </a:spcAft>
              <a:buSzPts val="1300"/>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213" name="Google Shape;6213;p103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14" name="Google Shape;6214;p103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5" name="Google Shape;6215;p103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6" name="Google Shape;6216;p103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17" name="Shape 6217"/>
        <p:cNvGrpSpPr/>
        <p:nvPr/>
      </p:nvGrpSpPr>
      <p:grpSpPr>
        <a:xfrm>
          <a:off x="0" y="0"/>
          <a:ext cx="0" cy="0"/>
          <a:chOff x="0" y="0"/>
          <a:chExt cx="0" cy="0"/>
        </a:xfrm>
      </p:grpSpPr>
      <p:sp>
        <p:nvSpPr>
          <p:cNvPr id="6218" name="Google Shape;6218;p103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9" name="Google Shape;6219;p1037"/>
          <p:cNvSpPr/>
          <p:nvPr>
            <p:ph idx="2" type="pic"/>
          </p:nvPr>
        </p:nvSpPr>
        <p:spPr>
          <a:xfrm>
            <a:off x="3887788" y="987425"/>
            <a:ext cx="4629150" cy="4873625"/>
          </a:xfrm>
          <a:prstGeom prst="rect">
            <a:avLst/>
          </a:prstGeom>
          <a:noFill/>
          <a:ln>
            <a:noFill/>
          </a:ln>
        </p:spPr>
      </p:sp>
      <p:sp>
        <p:nvSpPr>
          <p:cNvPr id="6220" name="Google Shape;6220;p103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21" name="Google Shape;6221;p103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2" name="Google Shape;6222;p103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3" name="Google Shape;6223;p103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24" name="Shape 6224"/>
        <p:cNvGrpSpPr/>
        <p:nvPr/>
      </p:nvGrpSpPr>
      <p:grpSpPr>
        <a:xfrm>
          <a:off x="0" y="0"/>
          <a:ext cx="0" cy="0"/>
          <a:chOff x="0" y="0"/>
          <a:chExt cx="0" cy="0"/>
        </a:xfrm>
      </p:grpSpPr>
      <p:sp>
        <p:nvSpPr>
          <p:cNvPr id="6225" name="Google Shape;6225;p103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26" name="Google Shape;6226;p1038"/>
          <p:cNvSpPr txBox="1"/>
          <p:nvPr>
            <p:ph idx="1" type="body"/>
          </p:nvPr>
        </p:nvSpPr>
        <p:spPr>
          <a:xfrm rot="5400000">
            <a:off x="2514600" y="-76200"/>
            <a:ext cx="4114800"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27" name="Google Shape;6227;p103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8" name="Google Shape;6228;p103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9" name="Google Shape;6229;p103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230" name="Shape 6230"/>
        <p:cNvGrpSpPr/>
        <p:nvPr/>
      </p:nvGrpSpPr>
      <p:grpSpPr>
        <a:xfrm>
          <a:off x="0" y="0"/>
          <a:ext cx="0" cy="0"/>
          <a:chOff x="0" y="0"/>
          <a:chExt cx="0" cy="0"/>
        </a:xfrm>
      </p:grpSpPr>
      <p:sp>
        <p:nvSpPr>
          <p:cNvPr id="6231" name="Google Shape;6231;p1039"/>
          <p:cNvSpPr txBox="1"/>
          <p:nvPr>
            <p:ph type="title"/>
          </p:nvPr>
        </p:nvSpPr>
        <p:spPr>
          <a:xfrm rot="5400000">
            <a:off x="4800600" y="2209800"/>
            <a:ext cx="57150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2" name="Google Shape;6232;p1039"/>
          <p:cNvSpPr txBox="1"/>
          <p:nvPr>
            <p:ph idx="1" type="body"/>
          </p:nvPr>
        </p:nvSpPr>
        <p:spPr>
          <a:xfrm rot="5400000">
            <a:off x="609600" y="228600"/>
            <a:ext cx="5715000"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3" name="Google Shape;6233;p103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4" name="Google Shape;6234;p103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5" name="Google Shape;6235;p103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内容与文本" type="objAndTx">
  <p:cSld name="OBJECT_AND_TEXT">
    <p:spTree>
      <p:nvGrpSpPr>
        <p:cNvPr id="6236" name="Shape 6236"/>
        <p:cNvGrpSpPr/>
        <p:nvPr/>
      </p:nvGrpSpPr>
      <p:grpSpPr>
        <a:xfrm>
          <a:off x="0" y="0"/>
          <a:ext cx="0" cy="0"/>
          <a:chOff x="0" y="0"/>
          <a:chExt cx="0" cy="0"/>
        </a:xfrm>
      </p:grpSpPr>
      <p:sp>
        <p:nvSpPr>
          <p:cNvPr id="6237" name="Google Shape;6237;p1040"/>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8" name="Google Shape;6238;p1040"/>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9" name="Google Shape;6239;p1040"/>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0" name="Google Shape;6240;p104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1" name="Google Shape;6241;p104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2" name="Google Shape;6242;p104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243" name="Shape 6243"/>
        <p:cNvGrpSpPr/>
        <p:nvPr/>
      </p:nvGrpSpPr>
      <p:grpSpPr>
        <a:xfrm>
          <a:off x="0" y="0"/>
          <a:ext cx="0" cy="0"/>
          <a:chOff x="0" y="0"/>
          <a:chExt cx="0" cy="0"/>
        </a:xfrm>
      </p:grpSpPr>
      <p:sp>
        <p:nvSpPr>
          <p:cNvPr id="6244" name="Google Shape;6244;p1041"/>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45" name="Google Shape;6245;p1041"/>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6" name="Google Shape;6246;p1041"/>
          <p:cNvSpPr/>
          <p:nvPr>
            <p:ph idx="2" type="clipArt"/>
          </p:nvPr>
        </p:nvSpPr>
        <p:spPr>
          <a:xfrm>
            <a:off x="4648200" y="1981200"/>
            <a:ext cx="4038600" cy="4114800"/>
          </a:xfrm>
          <a:prstGeom prst="rect">
            <a:avLst/>
          </a:prstGeom>
          <a:noFill/>
          <a:ln>
            <a:noFill/>
          </a:ln>
        </p:spPr>
      </p:sp>
      <p:sp>
        <p:nvSpPr>
          <p:cNvPr id="6247" name="Google Shape;6247;p104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8" name="Google Shape;6248;p104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9" name="Google Shape;6249;p104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83" name="Shape 6283"/>
        <p:cNvGrpSpPr/>
        <p:nvPr/>
      </p:nvGrpSpPr>
      <p:grpSpPr>
        <a:xfrm>
          <a:off x="0" y="0"/>
          <a:ext cx="0" cy="0"/>
          <a:chOff x="0" y="0"/>
          <a:chExt cx="0" cy="0"/>
        </a:xfrm>
      </p:grpSpPr>
      <p:sp>
        <p:nvSpPr>
          <p:cNvPr id="6284" name="Google Shape;6284;p1043"/>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85" name="Google Shape;6285;p104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6" name="Google Shape;6286;p104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7" name="Google Shape;6287;p104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288" name="Shape 6288"/>
        <p:cNvGrpSpPr/>
        <p:nvPr/>
      </p:nvGrpSpPr>
      <p:grpSpPr>
        <a:xfrm>
          <a:off x="0" y="0"/>
          <a:ext cx="0" cy="0"/>
          <a:chOff x="0" y="0"/>
          <a:chExt cx="0" cy="0"/>
        </a:xfrm>
      </p:grpSpPr>
      <p:grpSp>
        <p:nvGrpSpPr>
          <p:cNvPr id="6289" name="Google Shape;6289;p1044"/>
          <p:cNvGrpSpPr/>
          <p:nvPr/>
        </p:nvGrpSpPr>
        <p:grpSpPr>
          <a:xfrm>
            <a:off x="19050" y="1109663"/>
            <a:ext cx="9156700" cy="757237"/>
            <a:chOff x="0" y="0"/>
            <a:chExt cx="5768" cy="477"/>
          </a:xfrm>
        </p:grpSpPr>
        <p:sp>
          <p:nvSpPr>
            <p:cNvPr id="6290" name="Google Shape;6290;p1044"/>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1" name="Google Shape;6291;p1044"/>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2" name="Google Shape;6292;p1044"/>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3" name="Google Shape;6293;p1044"/>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4" name="Google Shape;6294;p1044"/>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5" name="Google Shape;6295;p1044"/>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6" name="Google Shape;6296;p1044"/>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7" name="Google Shape;6297;p1044"/>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8" name="Google Shape;6298;p1044"/>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9" name="Google Shape;6299;p1044"/>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0" name="Google Shape;6300;p1044"/>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1" name="Google Shape;6301;p1044"/>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2" name="Google Shape;6302;p1044"/>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3" name="Google Shape;6303;p1044"/>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4" name="Google Shape;6304;p1044"/>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5" name="Google Shape;6305;p1044"/>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6" name="Google Shape;6306;p1044"/>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7" name="Google Shape;6307;p1044"/>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8" name="Google Shape;6308;p1044"/>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9" name="Google Shape;6309;p1044"/>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0" name="Google Shape;6310;p1044"/>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1" name="Google Shape;6311;p1044"/>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312" name="Google Shape;6312;p1044"/>
          <p:cNvGrpSpPr/>
          <p:nvPr/>
        </p:nvGrpSpPr>
        <p:grpSpPr>
          <a:xfrm>
            <a:off x="20638" y="6161088"/>
            <a:ext cx="9169400" cy="138112"/>
            <a:chOff x="0" y="4032"/>
            <a:chExt cx="5776" cy="87"/>
          </a:xfrm>
        </p:grpSpPr>
        <p:sp>
          <p:nvSpPr>
            <p:cNvPr id="6313" name="Google Shape;6313;p1044"/>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4" name="Google Shape;6314;p1044"/>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5" name="Google Shape;6315;p1044"/>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316" name="Google Shape;6316;p1044"/>
          <p:cNvSpPr txBox="1"/>
          <p:nvPr>
            <p:ph type="ctrTitle"/>
          </p:nvPr>
        </p:nvSpPr>
        <p:spPr>
          <a:xfrm>
            <a:off x="685800" y="1868488"/>
            <a:ext cx="7772400"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17" name="Google Shape;6317;p1044"/>
          <p:cNvSpPr txBox="1"/>
          <p:nvPr>
            <p:ph idx="1" type="subTitle"/>
          </p:nvPr>
        </p:nvSpPr>
        <p:spPr>
          <a:xfrm>
            <a:off x="1273175" y="3729038"/>
            <a:ext cx="6400800" cy="1371600"/>
          </a:xfrm>
          <a:prstGeom prst="rect">
            <a:avLst/>
          </a:prstGeom>
          <a:noFill/>
          <a:ln>
            <a:noFill/>
          </a:ln>
        </p:spPr>
        <p:txBody>
          <a:bodyPr anchorCtr="1" anchor="t" bIns="45700" lIns="91425" spcFirstLastPara="1" rIns="91425" wrap="square" tIns="45700">
            <a:noAutofit/>
          </a:bodyPr>
          <a:lstStyle>
            <a:lvl1pPr lvl="0" algn="ctr">
              <a:spcBef>
                <a:spcPts val="640"/>
              </a:spcBef>
              <a:spcAft>
                <a:spcPts val="0"/>
              </a:spcAft>
              <a:buClr>
                <a:schemeClr val="dk1"/>
              </a:buClr>
              <a:buSzPts val="2880"/>
              <a:buFont typeface="Tahoma"/>
              <a:buNone/>
              <a:defRPr/>
            </a:lvl1pPr>
            <a:lvl2pPr lvl="1" algn="l">
              <a:spcBef>
                <a:spcPts val="360"/>
              </a:spcBef>
              <a:spcAft>
                <a:spcPts val="0"/>
              </a:spcAft>
              <a:buClr>
                <a:schemeClr val="dk1"/>
              </a:buClr>
              <a:buSzPts val="1440"/>
              <a:buChar char="•"/>
              <a:defRPr/>
            </a:lvl2pPr>
            <a:lvl3pPr lvl="2" algn="l">
              <a:spcBef>
                <a:spcPts val="360"/>
              </a:spcBef>
              <a:spcAft>
                <a:spcPts val="0"/>
              </a:spcAft>
              <a:buClr>
                <a:schemeClr val="dk1"/>
              </a:buClr>
              <a:buSzPts val="1260"/>
              <a:buChar char="•"/>
              <a:defRPr/>
            </a:lvl3pPr>
            <a:lvl4pPr lvl="3" algn="l">
              <a:spcBef>
                <a:spcPts val="360"/>
              </a:spcBef>
              <a:spcAft>
                <a:spcPts val="0"/>
              </a:spcAft>
              <a:buClr>
                <a:schemeClr val="dk1"/>
              </a:buClr>
              <a:buSzPts val="1260"/>
              <a:buChar char="•"/>
              <a:defRPr/>
            </a:lvl4pPr>
            <a:lvl5pPr lvl="4" algn="l">
              <a:spcBef>
                <a:spcPts val="360"/>
              </a:spcBef>
              <a:spcAft>
                <a:spcPts val="0"/>
              </a:spcAft>
              <a:buClr>
                <a:schemeClr val="dk1"/>
              </a:buClr>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6318" name="Google Shape;6318;p1044"/>
          <p:cNvSpPr txBox="1"/>
          <p:nvPr>
            <p:ph idx="10" type="dt"/>
          </p:nvPr>
        </p:nvSpPr>
        <p:spPr>
          <a:xfrm>
            <a:off x="685800" y="634841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19" name="Google Shape;6319;p1044"/>
          <p:cNvSpPr txBox="1"/>
          <p:nvPr>
            <p:ph idx="11" type="ftr"/>
          </p:nvPr>
        </p:nvSpPr>
        <p:spPr>
          <a:xfrm>
            <a:off x="3124200" y="634841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0" name="Google Shape;6320;p1044"/>
          <p:cNvSpPr txBox="1"/>
          <p:nvPr>
            <p:ph idx="12" type="sldNum"/>
          </p:nvPr>
        </p:nvSpPr>
        <p:spPr>
          <a:xfrm>
            <a:off x="6553200" y="634841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771" name="Shape 771"/>
        <p:cNvGrpSpPr/>
        <p:nvPr/>
      </p:nvGrpSpPr>
      <p:grpSpPr>
        <a:xfrm>
          <a:off x="0" y="0"/>
          <a:ext cx="0" cy="0"/>
          <a:chOff x="0" y="0"/>
          <a:chExt cx="0" cy="0"/>
        </a:xfrm>
      </p:grpSpPr>
      <p:sp>
        <p:nvSpPr>
          <p:cNvPr id="772" name="Google Shape;772;p105"/>
          <p:cNvSpPr txBox="1"/>
          <p:nvPr>
            <p:ph type="ctrTitle"/>
          </p:nvPr>
        </p:nvSpPr>
        <p:spPr>
          <a:xfrm>
            <a:off x="1676400" y="2946400"/>
            <a:ext cx="6934200" cy="8667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 name="Google Shape;773;p105"/>
          <p:cNvSpPr txBox="1"/>
          <p:nvPr>
            <p:ph idx="1" type="subTitle"/>
          </p:nvPr>
        </p:nvSpPr>
        <p:spPr>
          <a:xfrm>
            <a:off x="1676400" y="3860800"/>
            <a:ext cx="6934200" cy="685800"/>
          </a:xfrm>
          <a:prstGeom prst="rect">
            <a:avLst/>
          </a:prstGeom>
          <a:noFill/>
          <a:ln>
            <a:noFill/>
          </a:ln>
        </p:spPr>
        <p:txBody>
          <a:bodyPr anchorCtr="0" anchor="b" bIns="45700" lIns="91425" spcFirstLastPara="1" rIns="91425" wrap="square" tIns="45700">
            <a:noAutofit/>
          </a:bodyPr>
          <a:lstStyle>
            <a:lvl1pPr lvl="0" algn="l">
              <a:spcBef>
                <a:spcPts val="640"/>
              </a:spcBef>
              <a:spcAft>
                <a:spcPts val="0"/>
              </a:spcAft>
              <a:buSzPts val="2400"/>
              <a:buFont typeface="Noto Sans Symbols"/>
              <a:buNone/>
              <a:defRPr b="1"/>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350"/>
              <a:buChar char="■"/>
              <a:defRPr/>
            </a:lvl4pPr>
            <a:lvl5pPr lvl="4" algn="l">
              <a:spcBef>
                <a:spcPts val="360"/>
              </a:spcBef>
              <a:spcAft>
                <a:spcPts val="0"/>
              </a:spcAft>
              <a:buSzPts val="1350"/>
              <a:buChar char="■"/>
              <a:defRPr/>
            </a:lvl5pPr>
            <a:lvl6pPr lvl="5" algn="l">
              <a:spcBef>
                <a:spcPts val="360"/>
              </a:spcBef>
              <a:spcAft>
                <a:spcPts val="0"/>
              </a:spcAft>
              <a:buSzPts val="1350"/>
              <a:buChar char="■"/>
              <a:defRPr/>
            </a:lvl6pPr>
            <a:lvl7pPr lvl="6" algn="l">
              <a:spcBef>
                <a:spcPts val="360"/>
              </a:spcBef>
              <a:spcAft>
                <a:spcPts val="0"/>
              </a:spcAft>
              <a:buSzPts val="1350"/>
              <a:buChar char="■"/>
              <a:defRPr/>
            </a:lvl7pPr>
            <a:lvl8pPr lvl="7" algn="l">
              <a:spcBef>
                <a:spcPts val="360"/>
              </a:spcBef>
              <a:spcAft>
                <a:spcPts val="0"/>
              </a:spcAft>
              <a:buSzPts val="1350"/>
              <a:buChar char="■"/>
              <a:defRPr/>
            </a:lvl8pPr>
            <a:lvl9pPr lvl="8" algn="l">
              <a:spcBef>
                <a:spcPts val="360"/>
              </a:spcBef>
              <a:spcAft>
                <a:spcPts val="0"/>
              </a:spcAft>
              <a:buSzPts val="1350"/>
              <a:buChar char="■"/>
              <a:defRPr/>
            </a:lvl9pPr>
          </a:lstStyle>
          <a:p/>
        </p:txBody>
      </p:sp>
      <p:sp>
        <p:nvSpPr>
          <p:cNvPr id="774" name="Google Shape;774;p10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 name="Google Shape;775;p10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 name="Google Shape;776;p10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21" name="Shape 6321"/>
        <p:cNvGrpSpPr/>
        <p:nvPr/>
      </p:nvGrpSpPr>
      <p:grpSpPr>
        <a:xfrm>
          <a:off x="0" y="0"/>
          <a:ext cx="0" cy="0"/>
          <a:chOff x="0" y="0"/>
          <a:chExt cx="0" cy="0"/>
        </a:xfrm>
      </p:grpSpPr>
      <p:sp>
        <p:nvSpPr>
          <p:cNvPr id="6322" name="Google Shape;6322;p1045"/>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3" name="Google Shape;6323;p104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24" name="Google Shape;6324;p1045"/>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5" name="Google Shape;6325;p1045"/>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6" name="Google Shape;6326;p1045"/>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327" name="Shape 6327"/>
        <p:cNvGrpSpPr/>
        <p:nvPr/>
      </p:nvGrpSpPr>
      <p:grpSpPr>
        <a:xfrm>
          <a:off x="0" y="0"/>
          <a:ext cx="0" cy="0"/>
          <a:chOff x="0" y="0"/>
          <a:chExt cx="0" cy="0"/>
        </a:xfrm>
      </p:grpSpPr>
      <p:sp>
        <p:nvSpPr>
          <p:cNvPr id="6328" name="Google Shape;6328;p104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9" name="Google Shape;6329;p104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sz="2400"/>
            </a:lvl1pPr>
            <a:lvl2pPr indent="-228600" lvl="1" marL="914400" algn="l">
              <a:spcBef>
                <a:spcPts val="400"/>
              </a:spcBef>
              <a:spcAft>
                <a:spcPts val="0"/>
              </a:spcAft>
              <a:buClr>
                <a:schemeClr val="dk1"/>
              </a:buClr>
              <a:buSzPts val="1600"/>
              <a:buFont typeface="Tahoma"/>
              <a:buNone/>
              <a:defRPr sz="2000"/>
            </a:lvl2pPr>
            <a:lvl3pPr indent="-228600" lvl="2" marL="1371600" algn="l">
              <a:spcBef>
                <a:spcPts val="360"/>
              </a:spcBef>
              <a:spcAft>
                <a:spcPts val="0"/>
              </a:spcAft>
              <a:buClr>
                <a:schemeClr val="dk1"/>
              </a:buClr>
              <a:buSzPts val="1260"/>
              <a:buFont typeface="Tahoma"/>
              <a:buNone/>
              <a:defRPr sz="1800"/>
            </a:lvl3pPr>
            <a:lvl4pPr indent="-228600" lvl="3" marL="1828800" algn="l">
              <a:spcBef>
                <a:spcPts val="320"/>
              </a:spcBef>
              <a:spcAft>
                <a:spcPts val="0"/>
              </a:spcAft>
              <a:buClr>
                <a:schemeClr val="dk1"/>
              </a:buClr>
              <a:buSzPts val="1120"/>
              <a:buFont typeface="Tahoma"/>
              <a:buNone/>
              <a:defRPr sz="1600"/>
            </a:lvl4pPr>
            <a:lvl5pPr indent="-228600" lvl="4" marL="2286000" algn="l">
              <a:spcBef>
                <a:spcPts val="320"/>
              </a:spcBef>
              <a:spcAft>
                <a:spcPts val="0"/>
              </a:spcAft>
              <a:buClr>
                <a:schemeClr val="dk1"/>
              </a:buClr>
              <a:buSzPts val="1120"/>
              <a:buFont typeface="Tahom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330" name="Google Shape;6330;p1046"/>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1" name="Google Shape;6331;p1046"/>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2" name="Google Shape;6332;p1046"/>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333" name="Shape 6333"/>
        <p:cNvGrpSpPr/>
        <p:nvPr/>
      </p:nvGrpSpPr>
      <p:grpSpPr>
        <a:xfrm>
          <a:off x="0" y="0"/>
          <a:ext cx="0" cy="0"/>
          <a:chOff x="0" y="0"/>
          <a:chExt cx="0" cy="0"/>
        </a:xfrm>
      </p:grpSpPr>
      <p:sp>
        <p:nvSpPr>
          <p:cNvPr id="6334" name="Google Shape;6334;p1047"/>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35" name="Google Shape;6335;p104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6" name="Google Shape;6336;p104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7" name="Google Shape;6337;p1047"/>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8" name="Google Shape;6338;p1047"/>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9" name="Google Shape;6339;p1047"/>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340" name="Shape 6340"/>
        <p:cNvGrpSpPr/>
        <p:nvPr/>
      </p:nvGrpSpPr>
      <p:grpSpPr>
        <a:xfrm>
          <a:off x="0" y="0"/>
          <a:ext cx="0" cy="0"/>
          <a:chOff x="0" y="0"/>
          <a:chExt cx="0" cy="0"/>
        </a:xfrm>
      </p:grpSpPr>
      <p:sp>
        <p:nvSpPr>
          <p:cNvPr id="6341" name="Google Shape;6341;p104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42" name="Google Shape;6342;p104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3" name="Google Shape;6343;p104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4" name="Google Shape;6344;p104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5" name="Google Shape;6345;p104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6" name="Google Shape;6346;p1048"/>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7" name="Google Shape;6347;p1048"/>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8" name="Google Shape;6348;p1048"/>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349" name="Shape 6349"/>
        <p:cNvGrpSpPr/>
        <p:nvPr/>
      </p:nvGrpSpPr>
      <p:grpSpPr>
        <a:xfrm>
          <a:off x="0" y="0"/>
          <a:ext cx="0" cy="0"/>
          <a:chOff x="0" y="0"/>
          <a:chExt cx="0" cy="0"/>
        </a:xfrm>
      </p:grpSpPr>
      <p:sp>
        <p:nvSpPr>
          <p:cNvPr id="6350" name="Google Shape;6350;p1049"/>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1" name="Google Shape;6351;p1049"/>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2" name="Google Shape;6352;p1049"/>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353" name="Shape 6353"/>
        <p:cNvGrpSpPr/>
        <p:nvPr/>
      </p:nvGrpSpPr>
      <p:grpSpPr>
        <a:xfrm>
          <a:off x="0" y="0"/>
          <a:ext cx="0" cy="0"/>
          <a:chOff x="0" y="0"/>
          <a:chExt cx="0" cy="0"/>
        </a:xfrm>
      </p:grpSpPr>
      <p:sp>
        <p:nvSpPr>
          <p:cNvPr id="6354" name="Google Shape;6354;p105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55" name="Google Shape;6355;p105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11480" lvl="0" marL="457200" algn="l">
              <a:spcBef>
                <a:spcPts val="640"/>
              </a:spcBef>
              <a:spcAft>
                <a:spcPts val="0"/>
              </a:spcAft>
              <a:buClr>
                <a:schemeClr val="dk1"/>
              </a:buClr>
              <a:buSzPts val="2880"/>
              <a:buFont typeface="Tahoma"/>
              <a:buChar char="•"/>
              <a:defRPr sz="3200"/>
            </a:lvl1pPr>
            <a:lvl2pPr indent="-370840" lvl="1" marL="914400" algn="l">
              <a:spcBef>
                <a:spcPts val="560"/>
              </a:spcBef>
              <a:spcAft>
                <a:spcPts val="0"/>
              </a:spcAft>
              <a:buClr>
                <a:schemeClr val="dk1"/>
              </a:buClr>
              <a:buSzPts val="2240"/>
              <a:buFont typeface="Tahoma"/>
              <a:buChar char="•"/>
              <a:defRPr sz="2800"/>
            </a:lvl2pPr>
            <a:lvl3pPr indent="-335280" lvl="2" marL="1371600" algn="l">
              <a:spcBef>
                <a:spcPts val="480"/>
              </a:spcBef>
              <a:spcAft>
                <a:spcPts val="0"/>
              </a:spcAft>
              <a:buClr>
                <a:schemeClr val="dk1"/>
              </a:buClr>
              <a:buSzPts val="1680"/>
              <a:buFont typeface="Tahoma"/>
              <a:buChar char="•"/>
              <a:defRPr sz="2400"/>
            </a:lvl3pPr>
            <a:lvl4pPr indent="-317500" lvl="3" marL="1828800" algn="l">
              <a:spcBef>
                <a:spcPts val="400"/>
              </a:spcBef>
              <a:spcAft>
                <a:spcPts val="0"/>
              </a:spcAft>
              <a:buClr>
                <a:schemeClr val="dk1"/>
              </a:buClr>
              <a:buSzPts val="1400"/>
              <a:buFont typeface="Tahoma"/>
              <a:buChar char="•"/>
              <a:defRPr sz="2000"/>
            </a:lvl4pPr>
            <a:lvl5pPr indent="-317500" lvl="4" marL="2286000" algn="l">
              <a:spcBef>
                <a:spcPts val="400"/>
              </a:spcBef>
              <a:spcAft>
                <a:spcPts val="0"/>
              </a:spcAft>
              <a:buClr>
                <a:schemeClr val="dk1"/>
              </a:buClr>
              <a:buSzPts val="1400"/>
              <a:buFont typeface="Tahom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356" name="Google Shape;6356;p105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57" name="Google Shape;6357;p1050"/>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8" name="Google Shape;6358;p1050"/>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9" name="Google Shape;6359;p1050"/>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360" name="Shape 6360"/>
        <p:cNvGrpSpPr/>
        <p:nvPr/>
      </p:nvGrpSpPr>
      <p:grpSpPr>
        <a:xfrm>
          <a:off x="0" y="0"/>
          <a:ext cx="0" cy="0"/>
          <a:chOff x="0" y="0"/>
          <a:chExt cx="0" cy="0"/>
        </a:xfrm>
      </p:grpSpPr>
      <p:sp>
        <p:nvSpPr>
          <p:cNvPr id="6361" name="Google Shape;6361;p105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2" name="Google Shape;6362;p1051"/>
          <p:cNvSpPr/>
          <p:nvPr>
            <p:ph idx="2" type="pic"/>
          </p:nvPr>
        </p:nvSpPr>
        <p:spPr>
          <a:xfrm>
            <a:off x="3887788" y="987425"/>
            <a:ext cx="4629150" cy="4873625"/>
          </a:xfrm>
          <a:prstGeom prst="rect">
            <a:avLst/>
          </a:prstGeom>
          <a:noFill/>
          <a:ln>
            <a:noFill/>
          </a:ln>
        </p:spPr>
      </p:sp>
      <p:sp>
        <p:nvSpPr>
          <p:cNvPr id="6363" name="Google Shape;6363;p105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64" name="Google Shape;6364;p1051"/>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5" name="Google Shape;6365;p1051"/>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6" name="Google Shape;6366;p1051"/>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367" name="Shape 6367"/>
        <p:cNvGrpSpPr/>
        <p:nvPr/>
      </p:nvGrpSpPr>
      <p:grpSpPr>
        <a:xfrm>
          <a:off x="0" y="0"/>
          <a:ext cx="0" cy="0"/>
          <a:chOff x="0" y="0"/>
          <a:chExt cx="0" cy="0"/>
        </a:xfrm>
      </p:grpSpPr>
      <p:sp>
        <p:nvSpPr>
          <p:cNvPr id="6368" name="Google Shape;6368;p105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9" name="Google Shape;6369;p105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0" name="Google Shape;6370;p105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1" name="Google Shape;6371;p105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2" name="Google Shape;6372;p105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73" name="Shape 6373"/>
        <p:cNvGrpSpPr/>
        <p:nvPr/>
      </p:nvGrpSpPr>
      <p:grpSpPr>
        <a:xfrm>
          <a:off x="0" y="0"/>
          <a:ext cx="0" cy="0"/>
          <a:chOff x="0" y="0"/>
          <a:chExt cx="0" cy="0"/>
        </a:xfrm>
      </p:grpSpPr>
      <p:sp>
        <p:nvSpPr>
          <p:cNvPr id="6374" name="Google Shape;6374;p1053"/>
          <p:cNvSpPr txBox="1"/>
          <p:nvPr>
            <p:ph type="title"/>
          </p:nvPr>
        </p:nvSpPr>
        <p:spPr>
          <a:xfrm rot="5400000">
            <a:off x="4822825" y="2460625"/>
            <a:ext cx="5327650" cy="19431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75" name="Google Shape;6375;p1053"/>
          <p:cNvSpPr txBox="1"/>
          <p:nvPr>
            <p:ph idx="1" type="body"/>
          </p:nvPr>
        </p:nvSpPr>
        <p:spPr>
          <a:xfrm rot="5400000">
            <a:off x="860425" y="593725"/>
            <a:ext cx="5327650" cy="56769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6" name="Google Shape;6376;p105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7" name="Google Shape;6377;p105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8" name="Google Shape;6378;p105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剪贴画与文本" type="clipArtAndTx">
  <p:cSld name="CLIPART_AND_TEXT">
    <p:spTree>
      <p:nvGrpSpPr>
        <p:cNvPr id="6379" name="Shape 6379"/>
        <p:cNvGrpSpPr/>
        <p:nvPr/>
      </p:nvGrpSpPr>
      <p:grpSpPr>
        <a:xfrm>
          <a:off x="0" y="0"/>
          <a:ext cx="0" cy="0"/>
          <a:chOff x="0" y="0"/>
          <a:chExt cx="0" cy="0"/>
        </a:xfrm>
      </p:grpSpPr>
      <p:sp>
        <p:nvSpPr>
          <p:cNvPr id="6380" name="Google Shape;6380;p1054"/>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81" name="Google Shape;6381;p1054"/>
          <p:cNvSpPr/>
          <p:nvPr>
            <p:ph idx="2" type="clipArt"/>
          </p:nvPr>
        </p:nvSpPr>
        <p:spPr>
          <a:xfrm>
            <a:off x="685800" y="1981200"/>
            <a:ext cx="3810000" cy="4114800"/>
          </a:xfrm>
          <a:prstGeom prst="rect">
            <a:avLst/>
          </a:prstGeom>
          <a:noFill/>
          <a:ln>
            <a:noFill/>
          </a:ln>
        </p:spPr>
      </p:sp>
      <p:sp>
        <p:nvSpPr>
          <p:cNvPr id="6382" name="Google Shape;6382;p1054"/>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83" name="Google Shape;6383;p1054"/>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4" name="Google Shape;6384;p1054"/>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5" name="Google Shape;6385;p1054"/>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7" name="Shape 777"/>
        <p:cNvGrpSpPr/>
        <p:nvPr/>
      </p:nvGrpSpPr>
      <p:grpSpPr>
        <a:xfrm>
          <a:off x="0" y="0"/>
          <a:ext cx="0" cy="0"/>
          <a:chOff x="0" y="0"/>
          <a:chExt cx="0" cy="0"/>
        </a:xfrm>
      </p:grpSpPr>
      <p:sp>
        <p:nvSpPr>
          <p:cNvPr id="778" name="Google Shape;778;p10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 name="Google Shape;779;p1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500"/>
              <a:buNone/>
              <a:defRPr sz="2000"/>
            </a:lvl1pPr>
            <a:lvl2pPr indent="-228600" lvl="1" marL="914400" algn="l">
              <a:spcBef>
                <a:spcPts val="360"/>
              </a:spcBef>
              <a:spcAft>
                <a:spcPts val="0"/>
              </a:spcAft>
              <a:buSzPts val="1350"/>
              <a:buNone/>
              <a:defRPr sz="1800"/>
            </a:lvl2pPr>
            <a:lvl3pPr indent="-228600" lvl="2" marL="1371600" algn="l">
              <a:spcBef>
                <a:spcPts val="320"/>
              </a:spcBef>
              <a:spcAft>
                <a:spcPts val="0"/>
              </a:spcAft>
              <a:buSzPts val="1200"/>
              <a:buNone/>
              <a:defRPr sz="1600"/>
            </a:lvl3pPr>
            <a:lvl4pPr indent="-228600" lvl="3" marL="1828800" algn="l">
              <a:spcBef>
                <a:spcPts val="280"/>
              </a:spcBef>
              <a:spcAft>
                <a:spcPts val="0"/>
              </a:spcAft>
              <a:buSzPts val="1050"/>
              <a:buNone/>
              <a:defRPr sz="1400"/>
            </a:lvl4pPr>
            <a:lvl5pPr indent="-228600" lvl="4" marL="2286000" algn="l">
              <a:spcBef>
                <a:spcPts val="280"/>
              </a:spcBef>
              <a:spcAft>
                <a:spcPts val="0"/>
              </a:spcAft>
              <a:buSzPts val="1050"/>
              <a:buNone/>
              <a:defRPr sz="1400"/>
            </a:lvl5pPr>
            <a:lvl6pPr indent="-228600" lvl="5" marL="2743200" algn="l">
              <a:spcBef>
                <a:spcPts val="280"/>
              </a:spcBef>
              <a:spcAft>
                <a:spcPts val="0"/>
              </a:spcAft>
              <a:buSzPts val="1050"/>
              <a:buNone/>
              <a:defRPr sz="1400"/>
            </a:lvl6pPr>
            <a:lvl7pPr indent="-228600" lvl="6" marL="3200400" algn="l">
              <a:spcBef>
                <a:spcPts val="280"/>
              </a:spcBef>
              <a:spcAft>
                <a:spcPts val="0"/>
              </a:spcAft>
              <a:buSzPts val="1050"/>
              <a:buNone/>
              <a:defRPr sz="1400"/>
            </a:lvl7pPr>
            <a:lvl8pPr indent="-228600" lvl="7" marL="3657600" algn="l">
              <a:spcBef>
                <a:spcPts val="280"/>
              </a:spcBef>
              <a:spcAft>
                <a:spcPts val="0"/>
              </a:spcAft>
              <a:buSzPts val="1050"/>
              <a:buNone/>
              <a:defRPr sz="1400"/>
            </a:lvl8pPr>
            <a:lvl9pPr indent="-228600" lvl="8" marL="4114800" algn="l">
              <a:spcBef>
                <a:spcPts val="280"/>
              </a:spcBef>
              <a:spcAft>
                <a:spcPts val="0"/>
              </a:spcAft>
              <a:buSzPts val="1050"/>
              <a:buNone/>
              <a:defRPr sz="1400"/>
            </a:lvl9pPr>
          </a:lstStyle>
          <a:p/>
        </p:txBody>
      </p:sp>
      <p:sp>
        <p:nvSpPr>
          <p:cNvPr id="780" name="Google Shape;780;p10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 name="Google Shape;781;p10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 name="Google Shape;782;p10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type="title">
  <p:cSld name="TITLE">
    <p:spTree>
      <p:nvGrpSpPr>
        <p:cNvPr id="6387" name="Shape 6387"/>
        <p:cNvGrpSpPr/>
        <p:nvPr/>
      </p:nvGrpSpPr>
      <p:grpSpPr>
        <a:xfrm>
          <a:off x="0" y="0"/>
          <a:ext cx="0" cy="0"/>
          <a:chOff x="0" y="0"/>
          <a:chExt cx="0" cy="0"/>
        </a:xfrm>
      </p:grpSpPr>
      <p:grpSp>
        <p:nvGrpSpPr>
          <p:cNvPr id="6388" name="Google Shape;6388;p1056"/>
          <p:cNvGrpSpPr/>
          <p:nvPr/>
        </p:nvGrpSpPr>
        <p:grpSpPr>
          <a:xfrm>
            <a:off x="0" y="6143625"/>
            <a:ext cx="9086850" cy="714375"/>
            <a:chOff x="0" y="6143625"/>
            <a:chExt cx="9086850" cy="714375"/>
          </a:xfrm>
        </p:grpSpPr>
        <p:pic>
          <p:nvPicPr>
            <p:cNvPr descr="sportredblue.gif" id="6389" name="Google Shape;6389;p1056"/>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390" name="Google Shape;6390;p1056"/>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391" name="Google Shape;6391;p1056"/>
            <p:cNvGrpSpPr/>
            <p:nvPr/>
          </p:nvGrpSpPr>
          <p:grpSpPr>
            <a:xfrm>
              <a:off x="2286000" y="6526213"/>
              <a:ext cx="5784850" cy="179387"/>
              <a:chOff x="2514600" y="5916613"/>
              <a:chExt cx="5784850" cy="179387"/>
            </a:xfrm>
          </p:grpSpPr>
          <p:cxnSp>
            <p:nvCxnSpPr>
              <p:cNvPr id="6392" name="Google Shape;6392;p1056"/>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393" name="Google Shape;6393;p1056"/>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394" name="Google Shape;6394;p1056"/>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395" name="Google Shape;6395;p1056"/>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
        <p:nvSpPr>
          <p:cNvPr id="6396" name="Google Shape;6396;p1056"/>
          <p:cNvSpPr txBox="1"/>
          <p:nvPr>
            <p:ph type="ctrTitle"/>
          </p:nvPr>
        </p:nvSpPr>
        <p:spPr>
          <a:xfrm>
            <a:off x="685800" y="2130425"/>
            <a:ext cx="7772400" cy="147002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6397" name="Google Shape;6397;p105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marR="0" rtl="0" algn="ctr">
              <a:spcBef>
                <a:spcPts val="640"/>
              </a:spcBef>
              <a:spcAft>
                <a:spcPts val="0"/>
              </a:spcAft>
              <a:buClr>
                <a:srgbClr val="888888"/>
              </a:buClr>
              <a:buSzPts val="3200"/>
              <a:buFont typeface="Arial"/>
              <a:buNone/>
              <a:defRPr b="0" i="0" sz="3200" u="none" cap="none" strike="noStrike">
                <a:solidFill>
                  <a:srgbClr val="888888"/>
                </a:solidFill>
                <a:latin typeface="Arial"/>
                <a:ea typeface="Arial"/>
                <a:cs typeface="Arial"/>
                <a:sym typeface="Arial"/>
              </a:defRPr>
            </a:lvl1pPr>
            <a:lvl2pPr lvl="1" marR="0" rtl="0" algn="ctr">
              <a:spcBef>
                <a:spcPts val="560"/>
              </a:spcBef>
              <a:spcAft>
                <a:spcPts val="0"/>
              </a:spcAft>
              <a:buClr>
                <a:srgbClr val="888888"/>
              </a:buClr>
              <a:buSzPts val="2800"/>
              <a:buFont typeface="Arial"/>
              <a:buNone/>
              <a:defRPr b="0" i="0" sz="2800" u="none" cap="none" strike="noStrike">
                <a:solidFill>
                  <a:srgbClr val="888888"/>
                </a:solidFill>
                <a:latin typeface="Arial"/>
                <a:ea typeface="Arial"/>
                <a:cs typeface="Arial"/>
                <a:sym typeface="Arial"/>
              </a:defRPr>
            </a:lvl2pPr>
            <a:lvl3pPr lvl="2" marR="0" rtl="0" algn="ctr">
              <a:spcBef>
                <a:spcPts val="480"/>
              </a:spcBef>
              <a:spcAft>
                <a:spcPts val="0"/>
              </a:spcAft>
              <a:buClr>
                <a:srgbClr val="888888"/>
              </a:buClr>
              <a:buSzPts val="2400"/>
              <a:buFont typeface="Arial"/>
              <a:buNone/>
              <a:defRPr b="0" i="0" sz="2400" u="none" cap="none" strike="noStrike">
                <a:solidFill>
                  <a:srgbClr val="888888"/>
                </a:solidFill>
                <a:latin typeface="Arial"/>
                <a:ea typeface="Arial"/>
                <a:cs typeface="Arial"/>
                <a:sym typeface="Arial"/>
              </a:defRPr>
            </a:lvl3pPr>
            <a:lvl4pPr lvl="3"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4pPr>
            <a:lvl5pPr lvl="4"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5pPr>
            <a:lvl6pPr lvl="5"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6pPr>
            <a:lvl7pPr lvl="6"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7pPr>
            <a:lvl8pPr lvl="7"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8pPr>
            <a:lvl9pPr lvl="8"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9pPr>
          </a:lstStyle>
          <a:p/>
        </p:txBody>
      </p:sp>
      <p:sp>
        <p:nvSpPr>
          <p:cNvPr id="6398" name="Google Shape;6398;p1056"/>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399" name="Google Shape;6399;p1056"/>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00" name="Google Shape;6400;p1056"/>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Arial"/>
                <a:ea typeface="Arial"/>
                <a:cs typeface="Arial"/>
                <a:sym typeface="Arial"/>
              </a:defRPr>
            </a:lvl1pPr>
            <a:lvl2pPr indent="0" lvl="1" marL="0" marR="0" rtl="0" algn="l">
              <a:spcBef>
                <a:spcPts val="0"/>
              </a:spcBef>
              <a:buNone/>
              <a:defRPr sz="1800">
                <a:solidFill>
                  <a:schemeClr val="dk1"/>
                </a:solidFill>
                <a:latin typeface="Arial"/>
                <a:ea typeface="Arial"/>
                <a:cs typeface="Arial"/>
                <a:sym typeface="Arial"/>
              </a:defRPr>
            </a:lvl2pPr>
            <a:lvl3pPr indent="0" lvl="2" marL="0" marR="0" rtl="0" algn="l">
              <a:spcBef>
                <a:spcPts val="0"/>
              </a:spcBef>
              <a:buNone/>
              <a:defRPr sz="1800">
                <a:solidFill>
                  <a:schemeClr val="dk1"/>
                </a:solidFill>
                <a:latin typeface="Arial"/>
                <a:ea typeface="Arial"/>
                <a:cs typeface="Arial"/>
                <a:sym typeface="Arial"/>
              </a:defRPr>
            </a:lvl3pPr>
            <a:lvl4pPr indent="0" lvl="3" marL="0" marR="0" rtl="0" algn="l">
              <a:spcBef>
                <a:spcPts val="0"/>
              </a:spcBef>
              <a:buNone/>
              <a:defRPr sz="1800">
                <a:solidFill>
                  <a:schemeClr val="dk1"/>
                </a:solidFill>
                <a:latin typeface="Arial"/>
                <a:ea typeface="Arial"/>
                <a:cs typeface="Arial"/>
                <a:sym typeface="Arial"/>
              </a:defRPr>
            </a:lvl4pPr>
            <a:lvl5pPr indent="0" lvl="4" marL="0" marR="0" rtl="0" algn="l">
              <a:spcBef>
                <a:spcPts val="0"/>
              </a:spcBef>
              <a:buNone/>
              <a:defRPr sz="1800">
                <a:solidFill>
                  <a:schemeClr val="dk1"/>
                </a:solidFill>
                <a:latin typeface="Arial"/>
                <a:ea typeface="Arial"/>
                <a:cs typeface="Arial"/>
                <a:sym typeface="Arial"/>
              </a:defRPr>
            </a:lvl5pPr>
            <a:lvl6pPr indent="0" lvl="5" marL="0" marR="0" rtl="0" algn="l">
              <a:spcBef>
                <a:spcPts val="0"/>
              </a:spcBef>
              <a:buNone/>
              <a:defRPr sz="1800">
                <a:solidFill>
                  <a:schemeClr val="dk1"/>
                </a:solidFill>
                <a:latin typeface="Arial"/>
                <a:ea typeface="Arial"/>
                <a:cs typeface="Arial"/>
                <a:sym typeface="Arial"/>
              </a:defRPr>
            </a:lvl6pPr>
            <a:lvl7pPr indent="0" lvl="6" marL="0" marR="0" rtl="0" algn="l">
              <a:spcBef>
                <a:spcPts val="0"/>
              </a:spcBef>
              <a:buNone/>
              <a:defRPr sz="1800">
                <a:solidFill>
                  <a:schemeClr val="dk1"/>
                </a:solidFill>
                <a:latin typeface="Arial"/>
                <a:ea typeface="Arial"/>
                <a:cs typeface="Arial"/>
                <a:sym typeface="Arial"/>
              </a:defRPr>
            </a:lvl7pPr>
            <a:lvl8pPr indent="0" lvl="7" marL="0" marR="0" rtl="0" algn="l">
              <a:spcBef>
                <a:spcPts val="0"/>
              </a:spcBef>
              <a:buNone/>
              <a:defRPr sz="1800">
                <a:solidFill>
                  <a:schemeClr val="dk1"/>
                </a:solidFill>
                <a:latin typeface="Arial"/>
                <a:ea typeface="Arial"/>
                <a:cs typeface="Arial"/>
                <a:sym typeface="Arial"/>
              </a:defRPr>
            </a:lvl8pPr>
            <a:lvl9pPr indent="0" lvl="8" marL="0" marR="0" rtl="0" algn="l">
              <a:spcBef>
                <a:spcPts val="0"/>
              </a:spcBef>
              <a:buNone/>
              <a:defRPr sz="18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6401" name="Shape 6401"/>
        <p:cNvGrpSpPr/>
        <p:nvPr/>
      </p:nvGrpSpPr>
      <p:grpSpPr>
        <a:xfrm>
          <a:off x="0" y="0"/>
          <a:ext cx="0" cy="0"/>
          <a:chOff x="0" y="0"/>
          <a:chExt cx="0" cy="0"/>
        </a:xfrm>
      </p:grpSpPr>
      <p:grpSp>
        <p:nvGrpSpPr>
          <p:cNvPr id="6402" name="Google Shape;6402;p1057"/>
          <p:cNvGrpSpPr/>
          <p:nvPr/>
        </p:nvGrpSpPr>
        <p:grpSpPr>
          <a:xfrm>
            <a:off x="0" y="6143625"/>
            <a:ext cx="9086850" cy="714375"/>
            <a:chOff x="0" y="6143625"/>
            <a:chExt cx="9086850" cy="714375"/>
          </a:xfrm>
        </p:grpSpPr>
        <p:pic>
          <p:nvPicPr>
            <p:cNvPr descr="sportredblue.gif" id="6403" name="Google Shape;6403;p1057"/>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404" name="Google Shape;6404;p1057"/>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405" name="Google Shape;6405;p1057"/>
            <p:cNvGrpSpPr/>
            <p:nvPr/>
          </p:nvGrpSpPr>
          <p:grpSpPr>
            <a:xfrm>
              <a:off x="2286000" y="6526213"/>
              <a:ext cx="5784850" cy="179387"/>
              <a:chOff x="2514600" y="5916613"/>
              <a:chExt cx="5784850" cy="179387"/>
            </a:xfrm>
          </p:grpSpPr>
          <p:cxnSp>
            <p:nvCxnSpPr>
              <p:cNvPr id="6406" name="Google Shape;6406;p1057"/>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407" name="Google Shape;6407;p1057"/>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408" name="Google Shape;6408;p1057"/>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409" name="Google Shape;6409;p1057"/>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Tree>
  </p:cSld>
  <p:clrMapOvr>
    <a:masterClrMapping/>
  </p:clrMapOvr>
</p:sldLayout>
</file>

<file path=ppt/slideLayouts/slideLayout9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417" name="Shape 6417"/>
        <p:cNvGrpSpPr/>
        <p:nvPr/>
      </p:nvGrpSpPr>
      <p:grpSpPr>
        <a:xfrm>
          <a:off x="0" y="0"/>
          <a:ext cx="0" cy="0"/>
          <a:chOff x="0" y="0"/>
          <a:chExt cx="0" cy="0"/>
        </a:xfrm>
      </p:grpSpPr>
      <p:sp>
        <p:nvSpPr>
          <p:cNvPr id="6418" name="Google Shape;6418;p1059"/>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19" name="Google Shape;6419;p1059"/>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0" name="Google Shape;6420;p105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1" name="Google Shape;6421;p105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2" name="Google Shape;6422;p105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423" name="Shape 6423"/>
        <p:cNvGrpSpPr/>
        <p:nvPr/>
      </p:nvGrpSpPr>
      <p:grpSpPr>
        <a:xfrm>
          <a:off x="0" y="0"/>
          <a:ext cx="0" cy="0"/>
          <a:chOff x="0" y="0"/>
          <a:chExt cx="0" cy="0"/>
        </a:xfrm>
      </p:grpSpPr>
      <p:sp>
        <p:nvSpPr>
          <p:cNvPr id="6424" name="Google Shape;6424;p1060"/>
          <p:cNvSpPr txBox="1"/>
          <p:nvPr>
            <p:ph type="ctrTitle"/>
          </p:nvPr>
        </p:nvSpPr>
        <p:spPr>
          <a:xfrm>
            <a:off x="1370013" y="1568450"/>
            <a:ext cx="7666037" cy="76517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rgbClr val="80BBD0"/>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25" name="Google Shape;6425;p1060"/>
          <p:cNvSpPr txBox="1"/>
          <p:nvPr>
            <p:ph idx="1" type="subTitle"/>
          </p:nvPr>
        </p:nvSpPr>
        <p:spPr>
          <a:xfrm>
            <a:off x="1370013" y="3598863"/>
            <a:ext cx="7666037" cy="1343025"/>
          </a:xfrm>
          <a:prstGeom prst="rect">
            <a:avLst/>
          </a:prstGeom>
          <a:noFill/>
          <a:ln>
            <a:noFill/>
          </a:ln>
        </p:spPr>
        <p:txBody>
          <a:bodyPr anchorCtr="0" anchor="t" bIns="45700" lIns="91425" spcFirstLastPara="1" rIns="91425" wrap="square" tIns="45700">
            <a:noAutofit/>
          </a:bodyPr>
          <a:lstStyle>
            <a:lvl1pPr lvl="0" marR="0" rtl="0" algn="l">
              <a:spcBef>
                <a:spcPts val="560"/>
              </a:spcBef>
              <a:spcAft>
                <a:spcPts val="0"/>
              </a:spcAft>
              <a:buClr>
                <a:srgbClr val="5F5F5F"/>
              </a:buClr>
              <a:buSzPts val="2800"/>
              <a:buFont typeface="Arial"/>
              <a:buNone/>
              <a:defRPr b="1" i="1" sz="2800" u="none" cap="none" strike="noStrike">
                <a:solidFill>
                  <a:srgbClr val="5F5F5F"/>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6" name="Google Shape;6426;p1060"/>
          <p:cNvSpPr/>
          <p:nvPr/>
        </p:nvSpPr>
        <p:spPr>
          <a:xfrm>
            <a:off x="0" y="-4763"/>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49803"/>
            </a:schemeClr>
          </a:solidFill>
          <a:ln cap="flat" cmpd="sng" w="9525">
            <a:solidFill>
              <a:srgbClr val="80BBD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27" name="Google Shape;6427;p106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8" name="Google Shape;6428;p106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9" name="Google Shape;6429;p106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30" name="Google Shape;6430;p1060"/>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31" name="Google Shape;6431;p1060"/>
          <p:cNvPicPr preferRelativeResize="0"/>
          <p:nvPr/>
        </p:nvPicPr>
        <p:blipFill rotWithShape="1">
          <a:blip r:embed="rId2">
            <a:alphaModFix/>
          </a:blip>
          <a:srcRect b="0" l="0" r="0" t="0"/>
          <a:stretch/>
        </p:blipFill>
        <p:spPr>
          <a:xfrm>
            <a:off x="36513" y="1196975"/>
            <a:ext cx="858837" cy="1511300"/>
          </a:xfrm>
          <a:prstGeom prst="rect">
            <a:avLst/>
          </a:prstGeom>
          <a:noFill/>
          <a:ln>
            <a:noFill/>
          </a:ln>
        </p:spPr>
      </p:pic>
    </p:spTree>
  </p:cSld>
  <p:clrMapOvr>
    <a:masterClrMapping/>
  </p:clrMapOvr>
</p:sldLayout>
</file>

<file path=ppt/slideLayouts/slideLayout9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32" name="Shape 6432"/>
        <p:cNvGrpSpPr/>
        <p:nvPr/>
      </p:nvGrpSpPr>
      <p:grpSpPr>
        <a:xfrm>
          <a:off x="0" y="0"/>
          <a:ext cx="0" cy="0"/>
          <a:chOff x="0" y="0"/>
          <a:chExt cx="0" cy="0"/>
        </a:xfrm>
      </p:grpSpPr>
      <p:sp>
        <p:nvSpPr>
          <p:cNvPr id="6433" name="Google Shape;6433;p106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60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34" name="Google Shape;6434;p106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6435" name="Google Shape;6435;p1061"/>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6" name="Google Shape;6436;p1061"/>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7" name="Google Shape;6437;p1061"/>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38" name="Shape 6438"/>
        <p:cNvGrpSpPr/>
        <p:nvPr/>
      </p:nvGrpSpPr>
      <p:grpSpPr>
        <a:xfrm>
          <a:off x="0" y="0"/>
          <a:ext cx="0" cy="0"/>
          <a:chOff x="0" y="0"/>
          <a:chExt cx="0" cy="0"/>
        </a:xfrm>
      </p:grpSpPr>
      <p:sp>
        <p:nvSpPr>
          <p:cNvPr id="6439" name="Google Shape;6439;p106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0" name="Google Shape;6440;p1062"/>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1" name="Google Shape;6441;p1062"/>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2" name="Google Shape;6442;p1062"/>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3" name="Google Shape;6443;p1062"/>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4" name="Google Shape;6444;p1062"/>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445" name="Shape 6445"/>
        <p:cNvGrpSpPr/>
        <p:nvPr/>
      </p:nvGrpSpPr>
      <p:grpSpPr>
        <a:xfrm>
          <a:off x="0" y="0"/>
          <a:ext cx="0" cy="0"/>
          <a:chOff x="0" y="0"/>
          <a:chExt cx="0" cy="0"/>
        </a:xfrm>
      </p:grpSpPr>
      <p:sp>
        <p:nvSpPr>
          <p:cNvPr id="6446" name="Google Shape;6446;p1063"/>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7" name="Google Shape;6447;p106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48" name="Google Shape;6448;p106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9" name="Google Shape;6449;p106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50" name="Google Shape;6450;p106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51" name="Google Shape;6451;p1063"/>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2" name="Google Shape;6452;p1063"/>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3" name="Google Shape;6453;p1063"/>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454" name="Shape 6454"/>
        <p:cNvGrpSpPr/>
        <p:nvPr/>
      </p:nvGrpSpPr>
      <p:grpSpPr>
        <a:xfrm>
          <a:off x="0" y="0"/>
          <a:ext cx="0" cy="0"/>
          <a:chOff x="0" y="0"/>
          <a:chExt cx="0" cy="0"/>
        </a:xfrm>
      </p:grpSpPr>
      <p:sp>
        <p:nvSpPr>
          <p:cNvPr id="6455" name="Google Shape;6455;p1064"/>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56" name="Google Shape;6456;p1064"/>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7" name="Google Shape;6457;p1064"/>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8" name="Google Shape;6458;p1064"/>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459" name="Shape 6459"/>
        <p:cNvGrpSpPr/>
        <p:nvPr/>
      </p:nvGrpSpPr>
      <p:grpSpPr>
        <a:xfrm>
          <a:off x="0" y="0"/>
          <a:ext cx="0" cy="0"/>
          <a:chOff x="0" y="0"/>
          <a:chExt cx="0" cy="0"/>
        </a:xfrm>
      </p:grpSpPr>
      <p:sp>
        <p:nvSpPr>
          <p:cNvPr id="6460" name="Google Shape;6460;p1065"/>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1" name="Google Shape;6461;p1065"/>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2" name="Google Shape;6462;p1065"/>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463" name="Shape 6463"/>
        <p:cNvGrpSpPr/>
        <p:nvPr/>
      </p:nvGrpSpPr>
      <p:grpSpPr>
        <a:xfrm>
          <a:off x="0" y="0"/>
          <a:ext cx="0" cy="0"/>
          <a:chOff x="0" y="0"/>
          <a:chExt cx="0" cy="0"/>
        </a:xfrm>
      </p:grpSpPr>
      <p:sp>
        <p:nvSpPr>
          <p:cNvPr id="6464" name="Google Shape;6464;p106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65" name="Google Shape;6465;p106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466" name="Google Shape;6466;p106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67" name="Google Shape;6467;p1066"/>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8" name="Google Shape;6468;p1066"/>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9" name="Google Shape;6469;p1066"/>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83" name="Shape 783"/>
        <p:cNvGrpSpPr/>
        <p:nvPr/>
      </p:nvGrpSpPr>
      <p:grpSpPr>
        <a:xfrm>
          <a:off x="0" y="0"/>
          <a:ext cx="0" cy="0"/>
          <a:chOff x="0" y="0"/>
          <a:chExt cx="0" cy="0"/>
        </a:xfrm>
      </p:grpSpPr>
      <p:sp>
        <p:nvSpPr>
          <p:cNvPr id="784" name="Google Shape;784;p107"/>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 name="Google Shape;785;p107"/>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6" name="Google Shape;786;p107"/>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7" name="Google Shape;787;p10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 name="Google Shape;788;p10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 name="Google Shape;789;p1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470" name="Shape 6470"/>
        <p:cNvGrpSpPr/>
        <p:nvPr/>
      </p:nvGrpSpPr>
      <p:grpSpPr>
        <a:xfrm>
          <a:off x="0" y="0"/>
          <a:ext cx="0" cy="0"/>
          <a:chOff x="0" y="0"/>
          <a:chExt cx="0" cy="0"/>
        </a:xfrm>
      </p:grpSpPr>
      <p:sp>
        <p:nvSpPr>
          <p:cNvPr id="6471" name="Google Shape;6471;p106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2" name="Google Shape;6472;p1067"/>
          <p:cNvSpPr/>
          <p:nvPr>
            <p:ph idx="2" type="pic"/>
          </p:nvPr>
        </p:nvSpPr>
        <p:spPr>
          <a:xfrm>
            <a:off x="3887788" y="987425"/>
            <a:ext cx="4629150" cy="4873625"/>
          </a:xfrm>
          <a:prstGeom prst="rect">
            <a:avLst/>
          </a:prstGeom>
          <a:noFill/>
          <a:ln>
            <a:noFill/>
          </a:ln>
        </p:spPr>
      </p:sp>
      <p:sp>
        <p:nvSpPr>
          <p:cNvPr id="6473" name="Google Shape;6473;p106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74" name="Google Shape;6474;p1067"/>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5" name="Google Shape;6475;p1067"/>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6" name="Google Shape;6476;p1067"/>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477" name="Shape 6477"/>
        <p:cNvGrpSpPr/>
        <p:nvPr/>
      </p:nvGrpSpPr>
      <p:grpSpPr>
        <a:xfrm>
          <a:off x="0" y="0"/>
          <a:ext cx="0" cy="0"/>
          <a:chOff x="0" y="0"/>
          <a:chExt cx="0" cy="0"/>
        </a:xfrm>
      </p:grpSpPr>
      <p:sp>
        <p:nvSpPr>
          <p:cNvPr id="6478" name="Google Shape;6478;p1068"/>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9" name="Google Shape;6479;p1068"/>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0" name="Google Shape;6480;p106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1" name="Google Shape;6481;p106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2" name="Google Shape;6482;p106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483" name="Shape 6483"/>
        <p:cNvGrpSpPr/>
        <p:nvPr/>
      </p:nvGrpSpPr>
      <p:grpSpPr>
        <a:xfrm>
          <a:off x="0" y="0"/>
          <a:ext cx="0" cy="0"/>
          <a:chOff x="0" y="0"/>
          <a:chExt cx="0" cy="0"/>
        </a:xfrm>
      </p:grpSpPr>
      <p:sp>
        <p:nvSpPr>
          <p:cNvPr id="6484" name="Google Shape;6484;p1069"/>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85" name="Google Shape;6485;p1069"/>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6" name="Google Shape;6486;p106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7" name="Google Shape;6487;p106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8" name="Google Shape;6488;p106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6489" name="Shape 6489"/>
        <p:cNvGrpSpPr/>
        <p:nvPr/>
      </p:nvGrpSpPr>
      <p:grpSpPr>
        <a:xfrm>
          <a:off x="0" y="0"/>
          <a:ext cx="0" cy="0"/>
          <a:chOff x="0" y="0"/>
          <a:chExt cx="0" cy="0"/>
        </a:xfrm>
      </p:grpSpPr>
      <p:sp>
        <p:nvSpPr>
          <p:cNvPr id="6490" name="Google Shape;6490;p1070"/>
          <p:cNvSpPr txBox="1"/>
          <p:nvPr>
            <p:ph idx="1" type="body"/>
          </p:nvPr>
        </p:nvSpPr>
        <p:spPr>
          <a:xfrm>
            <a:off x="628650" y="365125"/>
            <a:ext cx="7886700" cy="58118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91" name="Google Shape;6491;p107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2" name="Google Shape;6492;p107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3" name="Google Shape;6493;p107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500" name="Shape 6500"/>
        <p:cNvGrpSpPr/>
        <p:nvPr/>
      </p:nvGrpSpPr>
      <p:grpSpPr>
        <a:xfrm>
          <a:off x="0" y="0"/>
          <a:ext cx="0" cy="0"/>
          <a:chOff x="0" y="0"/>
          <a:chExt cx="0" cy="0"/>
        </a:xfrm>
      </p:grpSpPr>
      <p:sp>
        <p:nvSpPr>
          <p:cNvPr id="6501" name="Google Shape;6501;p107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2" name="Google Shape;6502;p107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3" name="Google Shape;6503;p107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504" name="Shape 6504"/>
        <p:cNvGrpSpPr/>
        <p:nvPr/>
      </p:nvGrpSpPr>
      <p:grpSpPr>
        <a:xfrm>
          <a:off x="0" y="0"/>
          <a:ext cx="0" cy="0"/>
          <a:chOff x="0" y="0"/>
          <a:chExt cx="0" cy="0"/>
        </a:xfrm>
      </p:grpSpPr>
      <p:sp>
        <p:nvSpPr>
          <p:cNvPr id="6505" name="Google Shape;6505;p107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6" name="Google Shape;6506;p107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ctr">
              <a:spcBef>
                <a:spcPts val="560"/>
              </a:spcBef>
              <a:spcAft>
                <a:spcPts val="0"/>
              </a:spcAft>
              <a:buClr>
                <a:schemeClr val="dk1"/>
              </a:buClr>
              <a:buSzPts val="2800"/>
              <a:buFont typeface="Times New Roman"/>
              <a:buNone/>
              <a:defRPr/>
            </a:lvl2pPr>
            <a:lvl3pPr lvl="2" algn="ctr">
              <a:spcBef>
                <a:spcPts val="480"/>
              </a:spcBef>
              <a:spcAft>
                <a:spcPts val="0"/>
              </a:spcAft>
              <a:buClr>
                <a:schemeClr val="dk1"/>
              </a:buClr>
              <a:buSzPts val="2400"/>
              <a:buFont typeface="Times New Roman"/>
              <a:buNone/>
              <a:defRPr/>
            </a:lvl3pPr>
            <a:lvl4pPr lvl="3" algn="ctr">
              <a:spcBef>
                <a:spcPts val="400"/>
              </a:spcBef>
              <a:spcAft>
                <a:spcPts val="0"/>
              </a:spcAft>
              <a:buClr>
                <a:schemeClr val="dk1"/>
              </a:buClr>
              <a:buSzPts val="2000"/>
              <a:buFont typeface="Times New Roman"/>
              <a:buNone/>
              <a:defRPr/>
            </a:lvl4pPr>
            <a:lvl5pPr lvl="4" algn="ctr">
              <a:spcBef>
                <a:spcPts val="400"/>
              </a:spcBef>
              <a:spcAft>
                <a:spcPts val="0"/>
              </a:spcAft>
              <a:buClr>
                <a:schemeClr val="dk1"/>
              </a:buClr>
              <a:buSzPts val="2000"/>
              <a:buFont typeface="Times New Roman"/>
              <a:buNone/>
              <a:defRPr/>
            </a:lvl5pPr>
            <a:lvl6pPr lvl="5" algn="ctr">
              <a:spcBef>
                <a:spcPts val="400"/>
              </a:spcBef>
              <a:spcAft>
                <a:spcPts val="0"/>
              </a:spcAft>
              <a:buClr>
                <a:schemeClr val="dk1"/>
              </a:buClr>
              <a:buSzPts val="2000"/>
              <a:buFont typeface="Times New Roman"/>
              <a:buNone/>
              <a:defRPr/>
            </a:lvl6pPr>
            <a:lvl7pPr lvl="6" algn="ctr">
              <a:spcBef>
                <a:spcPts val="400"/>
              </a:spcBef>
              <a:spcAft>
                <a:spcPts val="0"/>
              </a:spcAft>
              <a:buClr>
                <a:schemeClr val="dk1"/>
              </a:buClr>
              <a:buSzPts val="2000"/>
              <a:buFont typeface="Times New Roman"/>
              <a:buNone/>
              <a:defRPr/>
            </a:lvl7pPr>
            <a:lvl8pPr lvl="7" algn="ctr">
              <a:spcBef>
                <a:spcPts val="400"/>
              </a:spcBef>
              <a:spcAft>
                <a:spcPts val="0"/>
              </a:spcAft>
              <a:buClr>
                <a:schemeClr val="dk1"/>
              </a:buClr>
              <a:buSzPts val="2000"/>
              <a:buFont typeface="Times New Roman"/>
              <a:buNone/>
              <a:defRPr/>
            </a:lvl8pPr>
            <a:lvl9pPr lvl="8" algn="ctr">
              <a:spcBef>
                <a:spcPts val="400"/>
              </a:spcBef>
              <a:spcAft>
                <a:spcPts val="0"/>
              </a:spcAft>
              <a:buClr>
                <a:schemeClr val="dk1"/>
              </a:buClr>
              <a:buSzPts val="2000"/>
              <a:buFont typeface="Times New Roman"/>
              <a:buNone/>
              <a:defRPr/>
            </a:lvl9pPr>
          </a:lstStyle>
          <a:p/>
        </p:txBody>
      </p:sp>
      <p:sp>
        <p:nvSpPr>
          <p:cNvPr id="6507" name="Google Shape;6507;p107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8" name="Google Shape;6508;p107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9" name="Google Shape;6509;p107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510" name="Shape 6510"/>
        <p:cNvGrpSpPr/>
        <p:nvPr/>
      </p:nvGrpSpPr>
      <p:grpSpPr>
        <a:xfrm>
          <a:off x="0" y="0"/>
          <a:ext cx="0" cy="0"/>
          <a:chOff x="0" y="0"/>
          <a:chExt cx="0" cy="0"/>
        </a:xfrm>
      </p:grpSpPr>
      <p:sp>
        <p:nvSpPr>
          <p:cNvPr id="6511" name="Google Shape;6511;p107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2" name="Google Shape;6512;p107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13" name="Google Shape;6513;p107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4" name="Google Shape;6514;p107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5" name="Google Shape;6515;p107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516" name="Shape 6516"/>
        <p:cNvGrpSpPr/>
        <p:nvPr/>
      </p:nvGrpSpPr>
      <p:grpSpPr>
        <a:xfrm>
          <a:off x="0" y="0"/>
          <a:ext cx="0" cy="0"/>
          <a:chOff x="0" y="0"/>
          <a:chExt cx="0" cy="0"/>
        </a:xfrm>
      </p:grpSpPr>
      <p:sp>
        <p:nvSpPr>
          <p:cNvPr id="6517" name="Google Shape;6517;p107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8" name="Google Shape;6518;p107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Times New Roman"/>
              <a:buNone/>
              <a:defRPr sz="2000"/>
            </a:lvl1pPr>
            <a:lvl2pPr indent="-228600" lvl="1" marL="914400" algn="l">
              <a:spcBef>
                <a:spcPts val="360"/>
              </a:spcBef>
              <a:spcAft>
                <a:spcPts val="0"/>
              </a:spcAft>
              <a:buClr>
                <a:schemeClr val="dk1"/>
              </a:buClr>
              <a:buSzPts val="1800"/>
              <a:buFont typeface="Times New Roman"/>
              <a:buNone/>
              <a:defRPr sz="1800"/>
            </a:lvl2pPr>
            <a:lvl3pPr indent="-228600" lvl="2" marL="1371600" algn="l">
              <a:spcBef>
                <a:spcPts val="320"/>
              </a:spcBef>
              <a:spcAft>
                <a:spcPts val="0"/>
              </a:spcAft>
              <a:buClr>
                <a:schemeClr val="dk1"/>
              </a:buClr>
              <a:buSzPts val="1600"/>
              <a:buFont typeface="Times New Roman"/>
              <a:buNone/>
              <a:defRPr sz="1600"/>
            </a:lvl3pPr>
            <a:lvl4pPr indent="-228600" lvl="3" marL="1828800" algn="l">
              <a:spcBef>
                <a:spcPts val="2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6519" name="Google Shape;6519;p107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0" name="Google Shape;6520;p107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1" name="Google Shape;6521;p107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522" name="Shape 6522"/>
        <p:cNvGrpSpPr/>
        <p:nvPr/>
      </p:nvGrpSpPr>
      <p:grpSpPr>
        <a:xfrm>
          <a:off x="0" y="0"/>
          <a:ext cx="0" cy="0"/>
          <a:chOff x="0" y="0"/>
          <a:chExt cx="0" cy="0"/>
        </a:xfrm>
      </p:grpSpPr>
      <p:sp>
        <p:nvSpPr>
          <p:cNvPr id="6523" name="Google Shape;6523;p107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24" name="Google Shape;6524;p1076"/>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5" name="Google Shape;6525;p1076"/>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6" name="Google Shape;6526;p107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7" name="Google Shape;6527;p107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8" name="Google Shape;6528;p107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529" name="Shape 6529"/>
        <p:cNvGrpSpPr/>
        <p:nvPr/>
      </p:nvGrpSpPr>
      <p:grpSpPr>
        <a:xfrm>
          <a:off x="0" y="0"/>
          <a:ext cx="0" cy="0"/>
          <a:chOff x="0" y="0"/>
          <a:chExt cx="0" cy="0"/>
        </a:xfrm>
      </p:grpSpPr>
      <p:sp>
        <p:nvSpPr>
          <p:cNvPr id="6530" name="Google Shape;6530;p10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31" name="Google Shape;6531;p107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2" name="Google Shape;6532;p107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3" name="Google Shape;6533;p107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4" name="Google Shape;6534;p107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5" name="Google Shape;6535;p107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6" name="Google Shape;6536;p107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7" name="Google Shape;6537;p107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90" name="Shape 790"/>
        <p:cNvGrpSpPr/>
        <p:nvPr/>
      </p:nvGrpSpPr>
      <p:grpSpPr>
        <a:xfrm>
          <a:off x="0" y="0"/>
          <a:ext cx="0" cy="0"/>
          <a:chOff x="0" y="0"/>
          <a:chExt cx="0" cy="0"/>
        </a:xfrm>
      </p:grpSpPr>
      <p:sp>
        <p:nvSpPr>
          <p:cNvPr id="791" name="Google Shape;791;p1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 name="Google Shape;792;p1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3" name="Google Shape;793;p1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4" name="Google Shape;794;p1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5" name="Google Shape;795;p1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6" name="Google Shape;796;p10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 name="Google Shape;797;p10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 name="Google Shape;798;p1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538" name="Shape 6538"/>
        <p:cNvGrpSpPr/>
        <p:nvPr/>
      </p:nvGrpSpPr>
      <p:grpSpPr>
        <a:xfrm>
          <a:off x="0" y="0"/>
          <a:ext cx="0" cy="0"/>
          <a:chOff x="0" y="0"/>
          <a:chExt cx="0" cy="0"/>
        </a:xfrm>
      </p:grpSpPr>
      <p:sp>
        <p:nvSpPr>
          <p:cNvPr id="6539" name="Google Shape;6539;p107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0" name="Google Shape;6540;p107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1" name="Google Shape;6541;p107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2" name="Google Shape;6542;p107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543" name="Shape 6543"/>
        <p:cNvGrpSpPr/>
        <p:nvPr/>
      </p:nvGrpSpPr>
      <p:grpSpPr>
        <a:xfrm>
          <a:off x="0" y="0"/>
          <a:ext cx="0" cy="0"/>
          <a:chOff x="0" y="0"/>
          <a:chExt cx="0" cy="0"/>
        </a:xfrm>
      </p:grpSpPr>
      <p:sp>
        <p:nvSpPr>
          <p:cNvPr id="6544" name="Google Shape;6544;p107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5" name="Google Shape;6545;p107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6546" name="Google Shape;6546;p107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47" name="Google Shape;6547;p107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8" name="Google Shape;6548;p107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9" name="Google Shape;6549;p107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50" name="Shape 6550"/>
        <p:cNvGrpSpPr/>
        <p:nvPr/>
      </p:nvGrpSpPr>
      <p:grpSpPr>
        <a:xfrm>
          <a:off x="0" y="0"/>
          <a:ext cx="0" cy="0"/>
          <a:chOff x="0" y="0"/>
          <a:chExt cx="0" cy="0"/>
        </a:xfrm>
      </p:grpSpPr>
      <p:sp>
        <p:nvSpPr>
          <p:cNvPr id="6551" name="Google Shape;6551;p108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2" name="Google Shape;6552;p1080"/>
          <p:cNvSpPr/>
          <p:nvPr>
            <p:ph idx="2" type="pic"/>
          </p:nvPr>
        </p:nvSpPr>
        <p:spPr>
          <a:xfrm>
            <a:off x="1792288" y="612775"/>
            <a:ext cx="5486400" cy="4114800"/>
          </a:xfrm>
          <a:prstGeom prst="rect">
            <a:avLst/>
          </a:prstGeom>
          <a:noFill/>
          <a:ln>
            <a:noFill/>
          </a:ln>
        </p:spPr>
      </p:sp>
      <p:sp>
        <p:nvSpPr>
          <p:cNvPr id="6553" name="Google Shape;6553;p108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54" name="Google Shape;6554;p108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5" name="Google Shape;6555;p108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6" name="Google Shape;6556;p108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557" name="Shape 6557"/>
        <p:cNvGrpSpPr/>
        <p:nvPr/>
      </p:nvGrpSpPr>
      <p:grpSpPr>
        <a:xfrm>
          <a:off x="0" y="0"/>
          <a:ext cx="0" cy="0"/>
          <a:chOff x="0" y="0"/>
          <a:chExt cx="0" cy="0"/>
        </a:xfrm>
      </p:grpSpPr>
      <p:sp>
        <p:nvSpPr>
          <p:cNvPr id="6558" name="Google Shape;6558;p108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9" name="Google Shape;6559;p108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0" name="Google Shape;6560;p108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1" name="Google Shape;6561;p108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2" name="Google Shape;6562;p108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6563" name="Shape 6563"/>
        <p:cNvGrpSpPr/>
        <p:nvPr/>
      </p:nvGrpSpPr>
      <p:grpSpPr>
        <a:xfrm>
          <a:off x="0" y="0"/>
          <a:ext cx="0" cy="0"/>
          <a:chOff x="0" y="0"/>
          <a:chExt cx="0" cy="0"/>
        </a:xfrm>
      </p:grpSpPr>
      <p:sp>
        <p:nvSpPr>
          <p:cNvPr id="6564" name="Google Shape;6564;p108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65" name="Google Shape;6565;p108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6" name="Google Shape;6566;p10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7" name="Google Shape;6567;p10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8" name="Google Shape;6568;p10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lip Art and Text" type="clipArtAndTx">
  <p:cSld name="CLIPART_AND_TEXT">
    <p:spTree>
      <p:nvGrpSpPr>
        <p:cNvPr id="6569" name="Shape 6569"/>
        <p:cNvGrpSpPr/>
        <p:nvPr/>
      </p:nvGrpSpPr>
      <p:grpSpPr>
        <a:xfrm>
          <a:off x="0" y="0"/>
          <a:ext cx="0" cy="0"/>
          <a:chOff x="0" y="0"/>
          <a:chExt cx="0" cy="0"/>
        </a:xfrm>
      </p:grpSpPr>
      <p:sp>
        <p:nvSpPr>
          <p:cNvPr id="6570" name="Google Shape;6570;p10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71" name="Google Shape;6571;p1083"/>
          <p:cNvSpPr/>
          <p:nvPr>
            <p:ph idx="2" type="clipArt"/>
          </p:nvPr>
        </p:nvSpPr>
        <p:spPr>
          <a:xfrm>
            <a:off x="685800" y="1981200"/>
            <a:ext cx="3810000" cy="4114800"/>
          </a:xfrm>
          <a:prstGeom prst="rect">
            <a:avLst/>
          </a:prstGeom>
          <a:noFill/>
          <a:ln>
            <a:noFill/>
          </a:ln>
        </p:spPr>
      </p:sp>
      <p:sp>
        <p:nvSpPr>
          <p:cNvPr id="6572" name="Google Shape;6572;p1083"/>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73" name="Google Shape;6573;p10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4" name="Google Shape;6574;p10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5" name="Google Shape;6575;p10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585" name="Shape 6585"/>
        <p:cNvGrpSpPr/>
        <p:nvPr/>
      </p:nvGrpSpPr>
      <p:grpSpPr>
        <a:xfrm>
          <a:off x="0" y="0"/>
          <a:ext cx="0" cy="0"/>
          <a:chOff x="0" y="0"/>
          <a:chExt cx="0" cy="0"/>
        </a:xfrm>
      </p:grpSpPr>
      <p:sp>
        <p:nvSpPr>
          <p:cNvPr id="6586" name="Google Shape;6586;p1085"/>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87" name="Google Shape;6587;p1085"/>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88" name="Google Shape;6588;p108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89" name="Google Shape;6589;p108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90" name="Shape 6590"/>
        <p:cNvGrpSpPr/>
        <p:nvPr/>
      </p:nvGrpSpPr>
      <p:grpSpPr>
        <a:xfrm>
          <a:off x="0" y="0"/>
          <a:ext cx="0" cy="0"/>
          <a:chOff x="0" y="0"/>
          <a:chExt cx="0" cy="0"/>
        </a:xfrm>
      </p:grpSpPr>
      <p:sp>
        <p:nvSpPr>
          <p:cNvPr id="6591" name="Google Shape;6591;p108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2" name="Google Shape;6592;p108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93" name="Google Shape;6593;p108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594" name="Shape 6594"/>
        <p:cNvGrpSpPr/>
        <p:nvPr/>
      </p:nvGrpSpPr>
      <p:grpSpPr>
        <a:xfrm>
          <a:off x="0" y="0"/>
          <a:ext cx="0" cy="0"/>
          <a:chOff x="0" y="0"/>
          <a:chExt cx="0" cy="0"/>
        </a:xfrm>
      </p:grpSpPr>
      <p:sp>
        <p:nvSpPr>
          <p:cNvPr id="6595" name="Google Shape;6595;p1087"/>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6" name="Google Shape;6596;p1087"/>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Noto Sans Symbols"/>
              <a:buNone/>
              <a:defRPr/>
            </a:lvl1pPr>
            <a:lvl2pPr lvl="1" algn="l">
              <a:spcBef>
                <a:spcPts val="360"/>
              </a:spcBef>
              <a:spcAft>
                <a:spcPts val="0"/>
              </a:spcAft>
              <a:buClr>
                <a:schemeClr val="accent2"/>
              </a:buClr>
              <a:buSzPts val="1800"/>
              <a:buChar char="⮚"/>
              <a:defRPr/>
            </a:lvl2pPr>
            <a:lvl3pPr lvl="2" algn="l">
              <a:spcBef>
                <a:spcPts val="360"/>
              </a:spcBef>
              <a:spcAft>
                <a:spcPts val="0"/>
              </a:spcAft>
              <a:buClr>
                <a:srgbClr val="CC0000"/>
              </a:buClr>
              <a:buSzPts val="1800"/>
              <a:buChar char="•"/>
              <a:defRPr/>
            </a:lvl3pPr>
            <a:lvl4pPr lvl="3" algn="l">
              <a:spcBef>
                <a:spcPts val="360"/>
              </a:spcBef>
              <a:spcAft>
                <a:spcPts val="0"/>
              </a:spcAft>
              <a:buClr>
                <a:srgbClr val="008000"/>
              </a:buClr>
              <a:buSzPts val="1800"/>
              <a:buChar char="–"/>
              <a:defRPr/>
            </a:lvl4pPr>
            <a:lvl5pPr lvl="4" algn="l">
              <a:spcBef>
                <a:spcPts val="360"/>
              </a:spcBef>
              <a:spcAft>
                <a:spcPts val="0"/>
              </a:spcAft>
              <a:buClr>
                <a:srgbClr val="CC0099"/>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cxnSp>
        <p:nvCxnSpPr>
          <p:cNvPr id="6597" name="Google Shape;6597;p1087"/>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98" name="Google Shape;6598;p1087"/>
          <p:cNvCxnSpPr/>
          <p:nvPr/>
        </p:nvCxnSpPr>
        <p:spPr>
          <a:xfrm>
            <a:off x="685800" y="838200"/>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99" name="Google Shape;6599;p1087"/>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00" name="Google Shape;6600;p1087"/>
          <p:cNvPicPr preferRelativeResize="0"/>
          <p:nvPr/>
        </p:nvPicPr>
        <p:blipFill rotWithShape="1">
          <a:blip r:embed="rId2">
            <a:alphaModFix/>
          </a:blip>
          <a:srcRect b="0" l="0" r="0" t="0"/>
          <a:stretch/>
        </p:blipFill>
        <p:spPr>
          <a:xfrm>
            <a:off x="381000" y="0"/>
            <a:ext cx="722313" cy="762000"/>
          </a:xfrm>
          <a:prstGeom prst="rect">
            <a:avLst/>
          </a:prstGeom>
          <a:noFill/>
          <a:ln>
            <a:noFill/>
          </a:ln>
        </p:spPr>
      </p:pic>
    </p:spTree>
  </p:cSld>
  <p:clrMapOvr>
    <a:masterClrMapping/>
  </p:clrMapOvr>
</p:sldLayout>
</file>

<file path=ppt/slideLayouts/slideLayout9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01" name="Shape 6601"/>
        <p:cNvGrpSpPr/>
        <p:nvPr/>
      </p:nvGrpSpPr>
      <p:grpSpPr>
        <a:xfrm>
          <a:off x="0" y="0"/>
          <a:ext cx="0" cy="0"/>
          <a:chOff x="0" y="0"/>
          <a:chExt cx="0" cy="0"/>
        </a:xfrm>
      </p:grpSpPr>
      <p:sp>
        <p:nvSpPr>
          <p:cNvPr id="6602" name="Google Shape;6602;p108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3" name="Google Shape;6603;p108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8000"/>
              </a:buClr>
              <a:buSzPts val="1600"/>
              <a:buFont typeface="Comic Sans MS"/>
              <a:buNone/>
              <a:defRPr sz="1600"/>
            </a:lvl4pPr>
            <a:lvl5pPr indent="-228600" lvl="4" marL="2286000" algn="l">
              <a:spcBef>
                <a:spcPts val="320"/>
              </a:spcBef>
              <a:spcAft>
                <a:spcPts val="0"/>
              </a:spcAft>
              <a:buClr>
                <a:srgbClr val="CC0099"/>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04" name="Google Shape;6604;p1088"/>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05" name="Google Shape;6605;p1088"/>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8.xml"/></Relationships>
</file>

<file path=ppt/slideMasters/_rels/slideMaster10.xml.rels><?xml version='1.0' encoding='UTF-8' standalone='yes'?>
<Relationships xmlns="http://schemas.openxmlformats.org/package/2006/relationships"><Relationship Id="rId1" Type="http://schemas.openxmlformats.org/officeDocument/2006/relationships/image" Target="../media/image5.jpg"/><Relationship Id="rId2" Type="http://schemas.openxmlformats.org/officeDocument/2006/relationships/image" Target="../media/image10.png"/><Relationship Id="rId3" Type="http://schemas.openxmlformats.org/officeDocument/2006/relationships/image" Target="../media/image9.png"/><Relationship Id="rId4" Type="http://schemas.openxmlformats.org/officeDocument/2006/relationships/slideLayout" Target="../slideLayouts/slideLayout108.xml"/><Relationship Id="rId5" Type="http://schemas.openxmlformats.org/officeDocument/2006/relationships/slideLayout" Target="../slideLayouts/slideLayout109.xml"/><Relationship Id="rId6" Type="http://schemas.openxmlformats.org/officeDocument/2006/relationships/slideLayout" Target="../slideLayouts/slideLayout110.xml"/><Relationship Id="rId7" Type="http://schemas.openxmlformats.org/officeDocument/2006/relationships/slideLayout" Target="../slideLayouts/slideLayout111.xml"/><Relationship Id="rId8" Type="http://schemas.openxmlformats.org/officeDocument/2006/relationships/slideLayout" Target="../slideLayouts/slideLayout112.xml"/><Relationship Id="rId9" Type="http://schemas.openxmlformats.org/officeDocument/2006/relationships/slideLayout" Target="../slideLayouts/slideLayout113.xml"/><Relationship Id="rId10" Type="http://schemas.openxmlformats.org/officeDocument/2006/relationships/slideLayout" Target="../slideLayouts/slideLayout114.xml"/><Relationship Id="rId11" Type="http://schemas.openxmlformats.org/officeDocument/2006/relationships/slideLayout" Target="../slideLayouts/slideLayout115.xml"/><Relationship Id="rId12" Type="http://schemas.openxmlformats.org/officeDocument/2006/relationships/slideLayout" Target="../slideLayouts/slideLayout116.xml"/><Relationship Id="rId13" Type="http://schemas.openxmlformats.org/officeDocument/2006/relationships/slideLayout" Target="../slideLayouts/slideLayout117.xml"/><Relationship Id="rId14" Type="http://schemas.openxmlformats.org/officeDocument/2006/relationships/slideLayout" Target="../slideLayouts/slideLayout118.xml"/><Relationship Id="rId15" Type="http://schemas.openxmlformats.org/officeDocument/2006/relationships/slideLayout" Target="../slideLayouts/slideLayout119.xml"/><Relationship Id="rId16" Type="http://schemas.openxmlformats.org/officeDocument/2006/relationships/slideLayout" Target="../slideLayouts/slideLayout120.xml"/><Relationship Id="rId17" Type="http://schemas.openxmlformats.org/officeDocument/2006/relationships/slideLayout" Target="../slideLayouts/slideLayout121.xml"/><Relationship Id="rId18" Type="http://schemas.openxmlformats.org/officeDocument/2006/relationships/theme" Target="../theme/theme29.xml"/></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55.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2.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39.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6.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41.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86.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4.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9.xml"/></Relationships>
</file>

<file path=ppt/slideMasters/_rels/slideMaster108.xml.rels><?xml version='1.0' encoding='UTF-8' standalone='yes'?>
<Relationships xmlns="http://schemas.openxmlformats.org/package/2006/relationships"><Relationship Id="rId1" Type="http://schemas.openxmlformats.org/officeDocument/2006/relationships/image" Target="../media/image117.jpg"/><Relationship Id="rId2" Type="http://schemas.openxmlformats.org/officeDocument/2006/relationships/image" Target="../media/image116.png"/><Relationship Id="rId3" Type="http://schemas.openxmlformats.org/officeDocument/2006/relationships/slideLayout" Target="../slideLayouts/slideLayout1203.xml"/><Relationship Id="rId4" Type="http://schemas.openxmlformats.org/officeDocument/2006/relationships/slideLayout" Target="../slideLayouts/slideLayout1204.xml"/><Relationship Id="rId5" Type="http://schemas.openxmlformats.org/officeDocument/2006/relationships/slideLayout" Target="../slideLayouts/slideLayout1205.xml"/><Relationship Id="rId6" Type="http://schemas.openxmlformats.org/officeDocument/2006/relationships/slideLayout" Target="../slideLayouts/slideLayout1206.xml"/><Relationship Id="rId7" Type="http://schemas.openxmlformats.org/officeDocument/2006/relationships/slideLayout" Target="../slideLayouts/slideLayout1207.xml"/><Relationship Id="rId8" Type="http://schemas.openxmlformats.org/officeDocument/2006/relationships/slideLayout" Target="../slideLayouts/slideLayout1208.xml"/><Relationship Id="rId9" Type="http://schemas.openxmlformats.org/officeDocument/2006/relationships/slideLayout" Target="../slideLayouts/slideLayout1209.xml"/><Relationship Id="rId10" Type="http://schemas.openxmlformats.org/officeDocument/2006/relationships/slideLayout" Target="../slideLayouts/slideLayout1210.xml"/><Relationship Id="rId11" Type="http://schemas.openxmlformats.org/officeDocument/2006/relationships/slideLayout" Target="../slideLayouts/slideLayout1211.xml"/><Relationship Id="rId12" Type="http://schemas.openxmlformats.org/officeDocument/2006/relationships/slideLayout" Target="../slideLayouts/slideLayout1212.xml"/><Relationship Id="rId13" Type="http://schemas.openxmlformats.org/officeDocument/2006/relationships/slideLayout" Target="../slideLayouts/slideLayout1213.xml"/><Relationship Id="rId14" Type="http://schemas.openxmlformats.org/officeDocument/2006/relationships/slideLayout" Target="../slideLayouts/slideLayout1214.xml"/><Relationship Id="rId15" Type="http://schemas.openxmlformats.org/officeDocument/2006/relationships/slideLayout" Target="../slideLayouts/slideLayout1215.xml"/><Relationship Id="rId16" Type="http://schemas.openxmlformats.org/officeDocument/2006/relationships/theme" Target="../theme/theme50.xml"/></Relationships>
</file>

<file path=ppt/slideMasters/_rels/slideMaster109.xml.rels><?xml version='1.0' encoding='UTF-8' standalone='yes'?>
<Relationships xmlns="http://schemas.openxmlformats.org/package/2006/relationships"><Relationship Id="rId1" Type="http://schemas.openxmlformats.org/officeDocument/2006/relationships/image" Target="../media/image119.jpg"/><Relationship Id="rId2" Type="http://schemas.openxmlformats.org/officeDocument/2006/relationships/slideLayout" Target="../slideLayouts/slideLayout1216.xml"/><Relationship Id="rId3" Type="http://schemas.openxmlformats.org/officeDocument/2006/relationships/slideLayout" Target="../slideLayouts/slideLayout1217.xml"/><Relationship Id="rId4" Type="http://schemas.openxmlformats.org/officeDocument/2006/relationships/slideLayout" Target="../slideLayouts/slideLayout1218.xml"/><Relationship Id="rId5" Type="http://schemas.openxmlformats.org/officeDocument/2006/relationships/slideLayout" Target="../slideLayouts/slideLayout1219.xml"/><Relationship Id="rId6" Type="http://schemas.openxmlformats.org/officeDocument/2006/relationships/slideLayout" Target="../slideLayouts/slideLayout1220.xml"/><Relationship Id="rId7" Type="http://schemas.openxmlformats.org/officeDocument/2006/relationships/slideLayout" Target="../slideLayouts/slideLayout1221.xml"/><Relationship Id="rId8" Type="http://schemas.openxmlformats.org/officeDocument/2006/relationships/slideLayout" Target="../slideLayouts/slideLayout1222.xml"/><Relationship Id="rId9" Type="http://schemas.openxmlformats.org/officeDocument/2006/relationships/slideLayout" Target="../slideLayouts/slideLayout1223.xml"/><Relationship Id="rId10" Type="http://schemas.openxmlformats.org/officeDocument/2006/relationships/slideLayout" Target="../slideLayouts/slideLayout1224.xml"/><Relationship Id="rId11" Type="http://schemas.openxmlformats.org/officeDocument/2006/relationships/slideLayout" Target="../slideLayouts/slideLayout1225.xml"/><Relationship Id="rId12" Type="http://schemas.openxmlformats.org/officeDocument/2006/relationships/slideLayout" Target="../slideLayouts/slideLayout1226.xml"/><Relationship Id="rId13" Type="http://schemas.openxmlformats.org/officeDocument/2006/relationships/slideLayout" Target="../slideLayouts/slideLayout1227.xml"/><Relationship Id="rId14" Type="http://schemas.openxmlformats.org/officeDocument/2006/relationships/theme" Target="../theme/theme11.xml"/></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5.xml"/></Relationships>
</file>

<file path=ppt/slideMasters/_rels/slideMaster110.xml.rels><?xml version='1.0' encoding='UTF-8' standalone='yes'?>
<Relationships xmlns="http://schemas.openxmlformats.org/package/2006/relationships"><Relationship Id="rId1" Type="http://schemas.openxmlformats.org/officeDocument/2006/relationships/image" Target="../media/image121.jpg"/><Relationship Id="rId2" Type="http://schemas.openxmlformats.org/officeDocument/2006/relationships/slideLayout" Target="../slideLayouts/slideLayout1228.xml"/><Relationship Id="rId3" Type="http://schemas.openxmlformats.org/officeDocument/2006/relationships/slideLayout" Target="../slideLayouts/slideLayout1229.xml"/><Relationship Id="rId4" Type="http://schemas.openxmlformats.org/officeDocument/2006/relationships/slideLayout" Target="../slideLayouts/slideLayout1230.xml"/><Relationship Id="rId5" Type="http://schemas.openxmlformats.org/officeDocument/2006/relationships/slideLayout" Target="../slideLayouts/slideLayout1231.xml"/><Relationship Id="rId6" Type="http://schemas.openxmlformats.org/officeDocument/2006/relationships/slideLayout" Target="../slideLayouts/slideLayout1232.xml"/><Relationship Id="rId7" Type="http://schemas.openxmlformats.org/officeDocument/2006/relationships/slideLayout" Target="../slideLayouts/slideLayout1233.xml"/><Relationship Id="rId8" Type="http://schemas.openxmlformats.org/officeDocument/2006/relationships/slideLayout" Target="../slideLayouts/slideLayout1234.xml"/><Relationship Id="rId9" Type="http://schemas.openxmlformats.org/officeDocument/2006/relationships/slideLayout" Target="../slideLayouts/slideLayout1235.xml"/><Relationship Id="rId10" Type="http://schemas.openxmlformats.org/officeDocument/2006/relationships/slideLayout" Target="../slideLayouts/slideLayout1236.xml"/><Relationship Id="rId11" Type="http://schemas.openxmlformats.org/officeDocument/2006/relationships/slideLayout" Target="../slideLayouts/slideLayout1237.xml"/><Relationship Id="rId12" Type="http://schemas.openxmlformats.org/officeDocument/2006/relationships/slideLayout" Target="../slideLayouts/slideLayout1238.xml"/><Relationship Id="rId13" Type="http://schemas.openxmlformats.org/officeDocument/2006/relationships/slideLayout" Target="../slideLayouts/slideLayout1239.xml"/><Relationship Id="rId14" Type="http://schemas.openxmlformats.org/officeDocument/2006/relationships/slideLayout" Target="../slideLayouts/slideLayout1240.xml"/><Relationship Id="rId15" Type="http://schemas.openxmlformats.org/officeDocument/2006/relationships/slideLayout" Target="../slideLayouts/slideLayout1241.xml"/><Relationship Id="rId16" Type="http://schemas.openxmlformats.org/officeDocument/2006/relationships/slideLayout" Target="../slideLayouts/slideLayout1242.xml"/><Relationship Id="rId17" Type="http://schemas.openxmlformats.org/officeDocument/2006/relationships/slideLayout" Target="../slideLayouts/slideLayout1243.xml"/><Relationship Id="rId18" Type="http://schemas.openxmlformats.org/officeDocument/2006/relationships/slideLayout" Target="../slideLayouts/slideLayout1244.xml"/><Relationship Id="rId19" Type="http://schemas.openxmlformats.org/officeDocument/2006/relationships/theme" Target="../theme/theme95.xml"/></Relationships>
</file>

<file path=ppt/slideMasters/_rels/slideMaster111.xml.rels><?xml version='1.0' encoding='UTF-8' standalone='yes'?>
<Relationships xmlns="http://schemas.openxmlformats.org/package/2006/relationships"><Relationship Id="rId1" Type="http://schemas.openxmlformats.org/officeDocument/2006/relationships/image" Target="../media/image127.png"/><Relationship Id="rId2" Type="http://schemas.openxmlformats.org/officeDocument/2006/relationships/slideLayout" Target="../slideLayouts/slideLayout1245.xml"/><Relationship Id="rId3" Type="http://schemas.openxmlformats.org/officeDocument/2006/relationships/slideLayout" Target="../slideLayouts/slideLayout1246.xml"/><Relationship Id="rId4" Type="http://schemas.openxmlformats.org/officeDocument/2006/relationships/slideLayout" Target="../slideLayouts/slideLayout1247.xml"/><Relationship Id="rId5" Type="http://schemas.openxmlformats.org/officeDocument/2006/relationships/slideLayout" Target="../slideLayouts/slideLayout1248.xml"/><Relationship Id="rId6" Type="http://schemas.openxmlformats.org/officeDocument/2006/relationships/slideLayout" Target="../slideLayouts/slideLayout1249.xml"/><Relationship Id="rId7" Type="http://schemas.openxmlformats.org/officeDocument/2006/relationships/slideLayout" Target="../slideLayouts/slideLayout1250.xml"/><Relationship Id="rId8" Type="http://schemas.openxmlformats.org/officeDocument/2006/relationships/slideLayout" Target="../slideLayouts/slideLayout1251.xml"/><Relationship Id="rId9" Type="http://schemas.openxmlformats.org/officeDocument/2006/relationships/slideLayout" Target="../slideLayouts/slideLayout1252.xml"/><Relationship Id="rId10" Type="http://schemas.openxmlformats.org/officeDocument/2006/relationships/slideLayout" Target="../slideLayouts/slideLayout1253.xml"/><Relationship Id="rId11" Type="http://schemas.openxmlformats.org/officeDocument/2006/relationships/slideLayout" Target="../slideLayouts/slideLayout1254.xml"/><Relationship Id="rId12" Type="http://schemas.openxmlformats.org/officeDocument/2006/relationships/slideLayout" Target="../slideLayouts/slideLayout1255.xml"/><Relationship Id="rId13" Type="http://schemas.openxmlformats.org/officeDocument/2006/relationships/slideLayout" Target="../slideLayouts/slideLayout1256.xml"/><Relationship Id="rId14" Type="http://schemas.openxmlformats.org/officeDocument/2006/relationships/theme" Target="../theme/theme3.xml"/></Relationships>
</file>

<file path=ppt/slideMasters/_rels/slideMaster112.xml.rels><?xml version='1.0' encoding='UTF-8' standalone='yes'?>
<Relationships xmlns="http://schemas.openxmlformats.org/package/2006/relationships"><Relationship Id="rId1" Type="http://schemas.openxmlformats.org/officeDocument/2006/relationships/image" Target="../media/image133.jpg"/><Relationship Id="rId2" Type="http://schemas.openxmlformats.org/officeDocument/2006/relationships/image" Target="../media/image125.jpg"/><Relationship Id="rId3" Type="http://schemas.openxmlformats.org/officeDocument/2006/relationships/slideLayout" Target="../slideLayouts/slideLayout1257.xml"/><Relationship Id="rId4" Type="http://schemas.openxmlformats.org/officeDocument/2006/relationships/slideLayout" Target="../slideLayouts/slideLayout1258.xml"/><Relationship Id="rId5" Type="http://schemas.openxmlformats.org/officeDocument/2006/relationships/slideLayout" Target="../slideLayouts/slideLayout1259.xml"/><Relationship Id="rId6" Type="http://schemas.openxmlformats.org/officeDocument/2006/relationships/slideLayout" Target="../slideLayouts/slideLayout1260.xml"/><Relationship Id="rId7" Type="http://schemas.openxmlformats.org/officeDocument/2006/relationships/slideLayout" Target="../slideLayouts/slideLayout1261.xml"/><Relationship Id="rId8" Type="http://schemas.openxmlformats.org/officeDocument/2006/relationships/slideLayout" Target="../slideLayouts/slideLayout1262.xml"/><Relationship Id="rId9" Type="http://schemas.openxmlformats.org/officeDocument/2006/relationships/slideLayout" Target="../slideLayouts/slideLayout1263.xml"/><Relationship Id="rId10" Type="http://schemas.openxmlformats.org/officeDocument/2006/relationships/slideLayout" Target="../slideLayouts/slideLayout1264.xml"/><Relationship Id="rId11" Type="http://schemas.openxmlformats.org/officeDocument/2006/relationships/slideLayout" Target="../slideLayouts/slideLayout1265.xml"/><Relationship Id="rId12" Type="http://schemas.openxmlformats.org/officeDocument/2006/relationships/slideLayout" Target="../slideLayouts/slideLayout1266.xml"/><Relationship Id="rId13" Type="http://schemas.openxmlformats.org/officeDocument/2006/relationships/slideLayout" Target="../slideLayouts/slideLayout1267.xml"/><Relationship Id="rId14" Type="http://schemas.openxmlformats.org/officeDocument/2006/relationships/slideLayout" Target="../slideLayouts/slideLayout1268.xml"/><Relationship Id="rId15" Type="http://schemas.openxmlformats.org/officeDocument/2006/relationships/slideLayout" Target="../slideLayouts/slideLayout1269.xml"/><Relationship Id="rId16" Type="http://schemas.openxmlformats.org/officeDocument/2006/relationships/theme" Target="../theme/theme1.xml"/></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9.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99.xml"/></Relationships>
</file>

<file path=ppt/slideMasters/_rels/slideMaster115.xml.rels><?xml version='1.0' encoding='UTF-8' standalone='yes'?>
<Relationships xmlns="http://schemas.openxmlformats.org/package/2006/relationships"><Relationship Id="rId1" Type="http://schemas.openxmlformats.org/officeDocument/2006/relationships/image" Target="../media/image129.jpg"/><Relationship Id="rId2" Type="http://schemas.openxmlformats.org/officeDocument/2006/relationships/image" Target="../media/image130.png"/><Relationship Id="rId3" Type="http://schemas.openxmlformats.org/officeDocument/2006/relationships/slideLayout" Target="../slideLayouts/slideLayout1293.xml"/><Relationship Id="rId4" Type="http://schemas.openxmlformats.org/officeDocument/2006/relationships/slideLayout" Target="../slideLayouts/slideLayout1294.xml"/><Relationship Id="rId5" Type="http://schemas.openxmlformats.org/officeDocument/2006/relationships/slideLayout" Target="../slideLayouts/slideLayout1295.xml"/><Relationship Id="rId6" Type="http://schemas.openxmlformats.org/officeDocument/2006/relationships/slideLayout" Target="../slideLayouts/slideLayout1296.xml"/><Relationship Id="rId7" Type="http://schemas.openxmlformats.org/officeDocument/2006/relationships/slideLayout" Target="../slideLayouts/slideLayout1297.xml"/><Relationship Id="rId8" Type="http://schemas.openxmlformats.org/officeDocument/2006/relationships/slideLayout" Target="../slideLayouts/slideLayout1298.xml"/><Relationship Id="rId9" Type="http://schemas.openxmlformats.org/officeDocument/2006/relationships/slideLayout" Target="../slideLayouts/slideLayout1299.xml"/><Relationship Id="rId10" Type="http://schemas.openxmlformats.org/officeDocument/2006/relationships/slideLayout" Target="../slideLayouts/slideLayout1300.xml"/><Relationship Id="rId11" Type="http://schemas.openxmlformats.org/officeDocument/2006/relationships/slideLayout" Target="../slideLayouts/slideLayout1301.xml"/><Relationship Id="rId12" Type="http://schemas.openxmlformats.org/officeDocument/2006/relationships/slideLayout" Target="../slideLayouts/slideLayout1302.xml"/><Relationship Id="rId13" Type="http://schemas.openxmlformats.org/officeDocument/2006/relationships/slideLayout" Target="../slideLayouts/slideLayout1303.xml"/><Relationship Id="rId14" Type="http://schemas.openxmlformats.org/officeDocument/2006/relationships/theme" Target="../theme/theme93.xml"/></Relationships>
</file>

<file path=ppt/slideMasters/_rels/slideMaster116.xml.rels><?xml version='1.0' encoding='UTF-8' standalone='yes'?>
<Relationships xmlns="http://schemas.openxmlformats.org/package/2006/relationships"><Relationship Id="rId1" Type="http://schemas.openxmlformats.org/officeDocument/2006/relationships/image" Target="../media/image134.png"/><Relationship Id="rId2" Type="http://schemas.openxmlformats.org/officeDocument/2006/relationships/hyperlink" Target="about:blank" TargetMode="External"/><Relationship Id="rId3" Type="http://schemas.openxmlformats.org/officeDocument/2006/relationships/image" Target="../media/image140.png"/><Relationship Id="rId4" Type="http://schemas.openxmlformats.org/officeDocument/2006/relationships/slideLayout" Target="../slideLayouts/slideLayout1304.xml"/><Relationship Id="rId5" Type="http://schemas.openxmlformats.org/officeDocument/2006/relationships/slideLayout" Target="../slideLayouts/slideLayout1305.xml"/><Relationship Id="rId6" Type="http://schemas.openxmlformats.org/officeDocument/2006/relationships/slideLayout" Target="../slideLayouts/slideLayout1306.xml"/><Relationship Id="rId7" Type="http://schemas.openxmlformats.org/officeDocument/2006/relationships/slideLayout" Target="../slideLayouts/slideLayout1307.xml"/><Relationship Id="rId8" Type="http://schemas.openxmlformats.org/officeDocument/2006/relationships/slideLayout" Target="../slideLayouts/slideLayout1308.xml"/><Relationship Id="rId9" Type="http://schemas.openxmlformats.org/officeDocument/2006/relationships/slideLayout" Target="../slideLayouts/slideLayout1309.xml"/><Relationship Id="rId10" Type="http://schemas.openxmlformats.org/officeDocument/2006/relationships/slideLayout" Target="../slideLayouts/slideLayout1310.xml"/><Relationship Id="rId11" Type="http://schemas.openxmlformats.org/officeDocument/2006/relationships/slideLayout" Target="../slideLayouts/slideLayout1311.xml"/><Relationship Id="rId12" Type="http://schemas.openxmlformats.org/officeDocument/2006/relationships/slideLayout" Target="../slideLayouts/slideLayout1312.xml"/><Relationship Id="rId13" Type="http://schemas.openxmlformats.org/officeDocument/2006/relationships/slideLayout" Target="../slideLayouts/slideLayout1313.xml"/><Relationship Id="rId14" Type="http://schemas.openxmlformats.org/officeDocument/2006/relationships/slideLayout" Target="../slideLayouts/slideLayout1314.xml"/><Relationship Id="rId15" Type="http://schemas.openxmlformats.org/officeDocument/2006/relationships/theme" Target="../theme/theme85.xml"/></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64.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87.xml"/></Relationships>
</file>

<file path=ppt/slideMasters/_rels/slideMaster14.xml.rels><?xml version='1.0' encoding='UTF-8' standalone='yes'?>
<Relationships xmlns="http://schemas.openxmlformats.org/package/2006/relationships"><Relationship Id="rId1" Type="http://schemas.openxmlformats.org/officeDocument/2006/relationships/image" Target="../media/image12.jpg"/><Relationship Id="rId2" Type="http://schemas.openxmlformats.org/officeDocument/2006/relationships/slideLayout" Target="../slideLayouts/slideLayout163.xml"/><Relationship Id="rId3" Type="http://schemas.openxmlformats.org/officeDocument/2006/relationships/slideLayout" Target="../slideLayouts/slideLayout164.xml"/><Relationship Id="rId4" Type="http://schemas.openxmlformats.org/officeDocument/2006/relationships/slideLayout" Target="../slideLayouts/slideLayout165.xml"/><Relationship Id="rId5" Type="http://schemas.openxmlformats.org/officeDocument/2006/relationships/slideLayout" Target="../slideLayouts/slideLayout166.xml"/><Relationship Id="rId6" Type="http://schemas.openxmlformats.org/officeDocument/2006/relationships/slideLayout" Target="../slideLayouts/slideLayout167.xml"/><Relationship Id="rId7" Type="http://schemas.openxmlformats.org/officeDocument/2006/relationships/slideLayout" Target="../slideLayouts/slideLayout168.xml"/><Relationship Id="rId8" Type="http://schemas.openxmlformats.org/officeDocument/2006/relationships/slideLayout" Target="../slideLayouts/slideLayout169.xml"/><Relationship Id="rId9" Type="http://schemas.openxmlformats.org/officeDocument/2006/relationships/slideLayout" Target="../slideLayouts/slideLayout170.xml"/><Relationship Id="rId10" Type="http://schemas.openxmlformats.org/officeDocument/2006/relationships/slideLayout" Target="../slideLayouts/slideLayout171.xml"/><Relationship Id="rId11" Type="http://schemas.openxmlformats.org/officeDocument/2006/relationships/slideLayout" Target="../slideLayouts/slideLayout172.xml"/><Relationship Id="rId12" Type="http://schemas.openxmlformats.org/officeDocument/2006/relationships/slideLayout" Target="../slideLayouts/slideLayout173.xml"/><Relationship Id="rId13" Type="http://schemas.openxmlformats.org/officeDocument/2006/relationships/theme" Target="../theme/theme91.xml"/></Relationships>
</file>

<file path=ppt/slideMasters/_rels/slideMaster15.xml.rels><?xml version='1.0' encoding='UTF-8' standalone='yes'?>
<Relationships xmlns="http://schemas.openxmlformats.org/package/2006/relationships"><Relationship Id="rId1" Type="http://schemas.openxmlformats.org/officeDocument/2006/relationships/image" Target="../media/image13.jpg"/><Relationship Id="rId2" Type="http://schemas.openxmlformats.org/officeDocument/2006/relationships/slideLayout" Target="../slideLayouts/slideLayout174.xml"/><Relationship Id="rId3" Type="http://schemas.openxmlformats.org/officeDocument/2006/relationships/slideLayout" Target="../slideLayouts/slideLayout175.xml"/><Relationship Id="rId4" Type="http://schemas.openxmlformats.org/officeDocument/2006/relationships/slideLayout" Target="../slideLayouts/slideLayout176.xml"/><Relationship Id="rId5" Type="http://schemas.openxmlformats.org/officeDocument/2006/relationships/slideLayout" Target="../slideLayouts/slideLayout177.xml"/><Relationship Id="rId6" Type="http://schemas.openxmlformats.org/officeDocument/2006/relationships/slideLayout" Target="../slideLayouts/slideLayout178.xml"/><Relationship Id="rId7" Type="http://schemas.openxmlformats.org/officeDocument/2006/relationships/slideLayout" Target="../slideLayouts/slideLayout179.xml"/><Relationship Id="rId8" Type="http://schemas.openxmlformats.org/officeDocument/2006/relationships/slideLayout" Target="../slideLayouts/slideLayout180.xml"/><Relationship Id="rId9" Type="http://schemas.openxmlformats.org/officeDocument/2006/relationships/slideLayout" Target="../slideLayouts/slideLayout181.xml"/><Relationship Id="rId10" Type="http://schemas.openxmlformats.org/officeDocument/2006/relationships/slideLayout" Target="../slideLayouts/slideLayout182.xml"/><Relationship Id="rId11" Type="http://schemas.openxmlformats.org/officeDocument/2006/relationships/slideLayout" Target="../slideLayouts/slideLayout183.xml"/><Relationship Id="rId12" Type="http://schemas.openxmlformats.org/officeDocument/2006/relationships/slideLayout" Target="../slideLayouts/slideLayout184.xml"/><Relationship Id="rId13" Type="http://schemas.openxmlformats.org/officeDocument/2006/relationships/slideLayout" Target="../slideLayouts/slideLayout185.xml"/><Relationship Id="rId14" Type="http://schemas.openxmlformats.org/officeDocument/2006/relationships/slideLayout" Target="../slideLayouts/slideLayout186.xml"/><Relationship Id="rId15" Type="http://schemas.openxmlformats.org/officeDocument/2006/relationships/theme" Target="../theme/theme31.xml"/></Relationships>
</file>

<file path=ppt/slideMasters/_rels/slideMaster16.xml.rels><?xml version='1.0' encoding='UTF-8' standalone='yes'?>
<Relationships xmlns="http://schemas.openxmlformats.org/package/2006/relationships"><Relationship Id="rId1" Type="http://schemas.openxmlformats.org/officeDocument/2006/relationships/image" Target="../media/image15.jpg"/><Relationship Id="rId2" Type="http://schemas.openxmlformats.org/officeDocument/2006/relationships/slideLayout" Target="../slideLayouts/slideLayout187.xml"/><Relationship Id="rId3" Type="http://schemas.openxmlformats.org/officeDocument/2006/relationships/slideLayout" Target="../slideLayouts/slideLayout188.xml"/><Relationship Id="rId4" Type="http://schemas.openxmlformats.org/officeDocument/2006/relationships/slideLayout" Target="../slideLayouts/slideLayout189.xml"/><Relationship Id="rId5" Type="http://schemas.openxmlformats.org/officeDocument/2006/relationships/slideLayout" Target="../slideLayouts/slideLayout190.xml"/><Relationship Id="rId6" Type="http://schemas.openxmlformats.org/officeDocument/2006/relationships/slideLayout" Target="../slideLayouts/slideLayout191.xml"/><Relationship Id="rId7" Type="http://schemas.openxmlformats.org/officeDocument/2006/relationships/slideLayout" Target="../slideLayouts/slideLayout192.xml"/><Relationship Id="rId8" Type="http://schemas.openxmlformats.org/officeDocument/2006/relationships/slideLayout" Target="../slideLayouts/slideLayout193.xml"/><Relationship Id="rId9" Type="http://schemas.openxmlformats.org/officeDocument/2006/relationships/slideLayout" Target="../slideLayouts/slideLayout194.xml"/><Relationship Id="rId10" Type="http://schemas.openxmlformats.org/officeDocument/2006/relationships/slideLayout" Target="../slideLayouts/slideLayout195.xml"/><Relationship Id="rId11" Type="http://schemas.openxmlformats.org/officeDocument/2006/relationships/slideLayout" Target="../slideLayouts/slideLayout196.xml"/><Relationship Id="rId12" Type="http://schemas.openxmlformats.org/officeDocument/2006/relationships/slideLayout" Target="../slideLayouts/slideLayout197.xml"/><Relationship Id="rId13" Type="http://schemas.openxmlformats.org/officeDocument/2006/relationships/theme" Target="../theme/theme62.xml"/></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2.xml"/></Relationships>
</file>

<file path=ppt/slideMasters/_rels/slideMaster18.xml.rels><?xml version='1.0' encoding='UTF-8' standalone='yes'?>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210.xml"/><Relationship Id="rId3" Type="http://schemas.openxmlformats.org/officeDocument/2006/relationships/slideLayout" Target="../slideLayouts/slideLayout211.xml"/><Relationship Id="rId4" Type="http://schemas.openxmlformats.org/officeDocument/2006/relationships/slideLayout" Target="../slideLayouts/slideLayout212.xml"/><Relationship Id="rId5" Type="http://schemas.openxmlformats.org/officeDocument/2006/relationships/slideLayout" Target="../slideLayouts/slideLayout213.xml"/><Relationship Id="rId6" Type="http://schemas.openxmlformats.org/officeDocument/2006/relationships/slideLayout" Target="../slideLayouts/slideLayout214.xml"/><Relationship Id="rId7" Type="http://schemas.openxmlformats.org/officeDocument/2006/relationships/slideLayout" Target="../slideLayouts/slideLayout215.xml"/><Relationship Id="rId8" Type="http://schemas.openxmlformats.org/officeDocument/2006/relationships/slideLayout" Target="../slideLayouts/slideLayout216.xml"/><Relationship Id="rId9" Type="http://schemas.openxmlformats.org/officeDocument/2006/relationships/slideLayout" Target="../slideLayouts/slideLayout217.xml"/><Relationship Id="rId10" Type="http://schemas.openxmlformats.org/officeDocument/2006/relationships/slideLayout" Target="../slideLayouts/slideLayout218.xml"/><Relationship Id="rId11" Type="http://schemas.openxmlformats.org/officeDocument/2006/relationships/slideLayout" Target="../slideLayouts/slideLayout219.xml"/><Relationship Id="rId12" Type="http://schemas.openxmlformats.org/officeDocument/2006/relationships/slideLayout" Target="../slideLayouts/slideLayout220.xml"/><Relationship Id="rId13" Type="http://schemas.openxmlformats.org/officeDocument/2006/relationships/theme" Target="../theme/theme27.xml"/></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59.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theme" Target="../theme/theme40.xml"/></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69.xml"/></Relationships>
</file>

<file path=ppt/slideMasters/_rels/slideMaster21.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243.xml"/><Relationship Id="rId3" Type="http://schemas.openxmlformats.org/officeDocument/2006/relationships/slideLayout" Target="../slideLayouts/slideLayout244.xml"/><Relationship Id="rId4" Type="http://schemas.openxmlformats.org/officeDocument/2006/relationships/slideLayout" Target="../slideLayouts/slideLayout245.xml"/><Relationship Id="rId5" Type="http://schemas.openxmlformats.org/officeDocument/2006/relationships/slideLayout" Target="../slideLayouts/slideLayout246.xml"/><Relationship Id="rId6" Type="http://schemas.openxmlformats.org/officeDocument/2006/relationships/slideLayout" Target="../slideLayouts/slideLayout247.xml"/><Relationship Id="rId7" Type="http://schemas.openxmlformats.org/officeDocument/2006/relationships/slideLayout" Target="../slideLayouts/slideLayout248.xml"/><Relationship Id="rId8" Type="http://schemas.openxmlformats.org/officeDocument/2006/relationships/slideLayout" Target="../slideLayouts/slideLayout249.xml"/><Relationship Id="rId9" Type="http://schemas.openxmlformats.org/officeDocument/2006/relationships/slideLayout" Target="../slideLayouts/slideLayout250.xml"/><Relationship Id="rId10" Type="http://schemas.openxmlformats.org/officeDocument/2006/relationships/slideLayout" Target="../slideLayouts/slideLayout251.xml"/><Relationship Id="rId11" Type="http://schemas.openxmlformats.org/officeDocument/2006/relationships/slideLayout" Target="../slideLayouts/slideLayout252.xml"/><Relationship Id="rId12" Type="http://schemas.openxmlformats.org/officeDocument/2006/relationships/slideLayout" Target="../slideLayouts/slideLayout253.xml"/><Relationship Id="rId13" Type="http://schemas.openxmlformats.org/officeDocument/2006/relationships/theme" Target="../theme/theme60.xml"/></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17.xml"/></Relationships>
</file>

<file path=ppt/slideMasters/_rels/slideMaster23.xml.rels><?xml version='1.0' encoding='UTF-8' standalone='yes'?>
<Relationships xmlns="http://schemas.openxmlformats.org/package/2006/relationships"><Relationship Id="rId1" Type="http://schemas.openxmlformats.org/officeDocument/2006/relationships/image" Target="../media/image20.png"/><Relationship Id="rId2" Type="http://schemas.openxmlformats.org/officeDocument/2006/relationships/image" Target="../media/image22.png"/><Relationship Id="rId3" Type="http://schemas.openxmlformats.org/officeDocument/2006/relationships/slideLayout" Target="../slideLayouts/slideLayout266.xml"/><Relationship Id="rId4" Type="http://schemas.openxmlformats.org/officeDocument/2006/relationships/slideLayout" Target="../slideLayouts/slideLayout267.xml"/><Relationship Id="rId5" Type="http://schemas.openxmlformats.org/officeDocument/2006/relationships/slideLayout" Target="../slideLayouts/slideLayout268.xml"/><Relationship Id="rId6" Type="http://schemas.openxmlformats.org/officeDocument/2006/relationships/slideLayout" Target="../slideLayouts/slideLayout269.xml"/><Relationship Id="rId7" Type="http://schemas.openxmlformats.org/officeDocument/2006/relationships/slideLayout" Target="../slideLayouts/slideLayout270.xml"/><Relationship Id="rId8" Type="http://schemas.openxmlformats.org/officeDocument/2006/relationships/slideLayout" Target="../slideLayouts/slideLayout271.xml"/><Relationship Id="rId9" Type="http://schemas.openxmlformats.org/officeDocument/2006/relationships/slideLayout" Target="../slideLayouts/slideLayout272.xml"/><Relationship Id="rId10" Type="http://schemas.openxmlformats.org/officeDocument/2006/relationships/slideLayout" Target="../slideLayouts/slideLayout273.xml"/><Relationship Id="rId11" Type="http://schemas.openxmlformats.org/officeDocument/2006/relationships/slideLayout" Target="../slideLayouts/slideLayout274.xml"/><Relationship Id="rId12" Type="http://schemas.openxmlformats.org/officeDocument/2006/relationships/slideLayout" Target="../slideLayouts/slideLayout275.xml"/><Relationship Id="rId13" Type="http://schemas.openxmlformats.org/officeDocument/2006/relationships/slideLayout" Target="../slideLayouts/slideLayout276.xml"/><Relationship Id="rId14" Type="http://schemas.openxmlformats.org/officeDocument/2006/relationships/theme" Target="../theme/theme9.xml"/></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63.xml"/></Relationships>
</file>

<file path=ppt/slideMasters/_rels/slideMaster25.xml.rels><?xml version='1.0' encoding='UTF-8' standalone='yes'?>
<Relationships xmlns="http://schemas.openxmlformats.org/package/2006/relationships"><Relationship Id="rId1" Type="http://schemas.openxmlformats.org/officeDocument/2006/relationships/image" Target="../media/image26.jpg"/><Relationship Id="rId2" Type="http://schemas.openxmlformats.org/officeDocument/2006/relationships/slideLayout" Target="../slideLayouts/slideLayout289.xml"/><Relationship Id="rId3" Type="http://schemas.openxmlformats.org/officeDocument/2006/relationships/slideLayout" Target="../slideLayouts/slideLayout290.xml"/><Relationship Id="rId4" Type="http://schemas.openxmlformats.org/officeDocument/2006/relationships/slideLayout" Target="../slideLayouts/slideLayout291.xml"/><Relationship Id="rId5" Type="http://schemas.openxmlformats.org/officeDocument/2006/relationships/slideLayout" Target="../slideLayouts/slideLayout292.xml"/><Relationship Id="rId6" Type="http://schemas.openxmlformats.org/officeDocument/2006/relationships/slideLayout" Target="../slideLayouts/slideLayout293.xml"/><Relationship Id="rId7" Type="http://schemas.openxmlformats.org/officeDocument/2006/relationships/slideLayout" Target="../slideLayouts/slideLayout294.xml"/><Relationship Id="rId8" Type="http://schemas.openxmlformats.org/officeDocument/2006/relationships/slideLayout" Target="../slideLayouts/slideLayout295.xml"/><Relationship Id="rId9" Type="http://schemas.openxmlformats.org/officeDocument/2006/relationships/slideLayout" Target="../slideLayouts/slideLayout296.xml"/><Relationship Id="rId10" Type="http://schemas.openxmlformats.org/officeDocument/2006/relationships/slideLayout" Target="../slideLayouts/slideLayout297.xml"/><Relationship Id="rId11" Type="http://schemas.openxmlformats.org/officeDocument/2006/relationships/slideLayout" Target="../slideLayouts/slideLayout298.xml"/><Relationship Id="rId12" Type="http://schemas.openxmlformats.org/officeDocument/2006/relationships/slideLayout" Target="../slideLayouts/slideLayout299.xml"/><Relationship Id="rId13" Type="http://schemas.openxmlformats.org/officeDocument/2006/relationships/slideLayout" Target="../slideLayouts/slideLayout300.xml"/><Relationship Id="rId14" Type="http://schemas.openxmlformats.org/officeDocument/2006/relationships/theme" Target="../theme/theme42.xml"/></Relationships>
</file>

<file path=ppt/slideMasters/_rels/slideMaster26.xml.rels><?xml version='1.0' encoding='UTF-8' standalone='yes'?>
<Relationships xmlns="http://schemas.openxmlformats.org/package/2006/relationships"><Relationship Id="rId1" Type="http://schemas.openxmlformats.org/officeDocument/2006/relationships/image" Target="../media/image23.png"/><Relationship Id="rId2" Type="http://schemas.openxmlformats.org/officeDocument/2006/relationships/image" Target="../media/image25.jpg"/><Relationship Id="rId3" Type="http://schemas.openxmlformats.org/officeDocument/2006/relationships/slideLayout" Target="../slideLayouts/slideLayout301.xml"/><Relationship Id="rId4" Type="http://schemas.openxmlformats.org/officeDocument/2006/relationships/slideLayout" Target="../slideLayouts/slideLayout302.xml"/><Relationship Id="rId5" Type="http://schemas.openxmlformats.org/officeDocument/2006/relationships/slideLayout" Target="../slideLayouts/slideLayout303.xml"/><Relationship Id="rId6" Type="http://schemas.openxmlformats.org/officeDocument/2006/relationships/slideLayout" Target="../slideLayouts/slideLayout304.xml"/><Relationship Id="rId7" Type="http://schemas.openxmlformats.org/officeDocument/2006/relationships/slideLayout" Target="../slideLayouts/slideLayout305.xml"/><Relationship Id="rId8" Type="http://schemas.openxmlformats.org/officeDocument/2006/relationships/slideLayout" Target="../slideLayouts/slideLayout306.xml"/><Relationship Id="rId9" Type="http://schemas.openxmlformats.org/officeDocument/2006/relationships/slideLayout" Target="../slideLayouts/slideLayout307.xml"/><Relationship Id="rId10" Type="http://schemas.openxmlformats.org/officeDocument/2006/relationships/slideLayout" Target="../slideLayouts/slideLayout308.xml"/><Relationship Id="rId11" Type="http://schemas.openxmlformats.org/officeDocument/2006/relationships/slideLayout" Target="../slideLayouts/slideLayout309.xml"/><Relationship Id="rId12" Type="http://schemas.openxmlformats.org/officeDocument/2006/relationships/slideLayout" Target="../slideLayouts/slideLayout310.xml"/><Relationship Id="rId13" Type="http://schemas.openxmlformats.org/officeDocument/2006/relationships/slideLayout" Target="../slideLayouts/slideLayout311.xml"/><Relationship Id="rId14" Type="http://schemas.openxmlformats.org/officeDocument/2006/relationships/theme" Target="../theme/theme67.xml"/></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68.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61.xml"/></Relationships>
</file>

<file path=ppt/slideMasters/_rels/slideMaster29.xml.rels><?xml version='1.0' encoding='UTF-8' standalone='yes'?>
<Relationships xmlns="http://schemas.openxmlformats.org/package/2006/relationships"><Relationship Id="rId1" Type="http://schemas.openxmlformats.org/officeDocument/2006/relationships/image" Target="../media/image30.png"/><Relationship Id="rId2" Type="http://schemas.openxmlformats.org/officeDocument/2006/relationships/image" Target="../media/image28.png"/><Relationship Id="rId3" Type="http://schemas.openxmlformats.org/officeDocument/2006/relationships/slideLayout" Target="../slideLayouts/slideLayout334.xml"/><Relationship Id="rId4" Type="http://schemas.openxmlformats.org/officeDocument/2006/relationships/slideLayout" Target="../slideLayouts/slideLayout335.xml"/><Relationship Id="rId5" Type="http://schemas.openxmlformats.org/officeDocument/2006/relationships/slideLayout" Target="../slideLayouts/slideLayout336.xml"/><Relationship Id="rId6" Type="http://schemas.openxmlformats.org/officeDocument/2006/relationships/slideLayout" Target="../slideLayouts/slideLayout337.xml"/><Relationship Id="rId7" Type="http://schemas.openxmlformats.org/officeDocument/2006/relationships/slideLayout" Target="../slideLayouts/slideLayout338.xml"/><Relationship Id="rId8" Type="http://schemas.openxmlformats.org/officeDocument/2006/relationships/slideLayout" Target="../slideLayouts/slideLayout339.xml"/><Relationship Id="rId9" Type="http://schemas.openxmlformats.org/officeDocument/2006/relationships/slideLayout" Target="../slideLayouts/slideLayout340.xml"/><Relationship Id="rId10" Type="http://schemas.openxmlformats.org/officeDocument/2006/relationships/slideLayout" Target="../slideLayouts/slideLayout341.xml"/><Relationship Id="rId11" Type="http://schemas.openxmlformats.org/officeDocument/2006/relationships/slideLayout" Target="../slideLayouts/slideLayout342.xml"/><Relationship Id="rId12" Type="http://schemas.openxmlformats.org/officeDocument/2006/relationships/slideLayout" Target="../slideLayouts/slideLayout343.xml"/><Relationship Id="rId13" Type="http://schemas.openxmlformats.org/officeDocument/2006/relationships/slideLayout" Target="../slideLayouts/slideLayout344.xml"/><Relationship Id="rId14" Type="http://schemas.openxmlformats.org/officeDocument/2006/relationships/theme" Target="../theme/theme78.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51.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76.xml"/></Relationships>
</file>

<file path=ppt/slideMasters/_rels/slideMaster31.xml.rels><?xml version='1.0' encoding='UTF-8' standalone='yes'?>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3.png"/><Relationship Id="rId3" Type="http://schemas.openxmlformats.org/officeDocument/2006/relationships/slideLayout" Target="../slideLayouts/slideLayout348.xml"/><Relationship Id="rId4" Type="http://schemas.openxmlformats.org/officeDocument/2006/relationships/slideLayout" Target="../slideLayouts/slideLayout349.xml"/><Relationship Id="rId5" Type="http://schemas.openxmlformats.org/officeDocument/2006/relationships/theme" Target="../theme/theme14.xml"/></Relationships>
</file>

<file path=ppt/slideMasters/_rels/slideMaster32.xml.rels><?xml version='1.0' encoding='UTF-8' standalone='yes'?>
<Relationships xmlns="http://schemas.openxmlformats.org/package/2006/relationships"><Relationship Id="rId1" Type="http://schemas.openxmlformats.org/officeDocument/2006/relationships/image" Target="../media/image32.png"/><Relationship Id="rId2" Type="http://schemas.openxmlformats.org/officeDocument/2006/relationships/image" Target="../media/image37.jpg"/><Relationship Id="rId3" Type="http://schemas.openxmlformats.org/officeDocument/2006/relationships/image" Target="../media/image31.png"/><Relationship Id="rId4" Type="http://schemas.openxmlformats.org/officeDocument/2006/relationships/slideLayout" Target="../slideLayouts/slideLayout350.xml"/><Relationship Id="rId5" Type="http://schemas.openxmlformats.org/officeDocument/2006/relationships/slideLayout" Target="../slideLayouts/slideLayout351.xml"/><Relationship Id="rId6" Type="http://schemas.openxmlformats.org/officeDocument/2006/relationships/slideLayout" Target="../slideLayouts/slideLayout352.xml"/><Relationship Id="rId7" Type="http://schemas.openxmlformats.org/officeDocument/2006/relationships/slideLayout" Target="../slideLayouts/slideLayout353.xml"/><Relationship Id="rId8" Type="http://schemas.openxmlformats.org/officeDocument/2006/relationships/slideLayout" Target="../slideLayouts/slideLayout354.xml"/><Relationship Id="rId9" Type="http://schemas.openxmlformats.org/officeDocument/2006/relationships/slideLayout" Target="../slideLayouts/slideLayout355.xml"/><Relationship Id="rId10" Type="http://schemas.openxmlformats.org/officeDocument/2006/relationships/slideLayout" Target="../slideLayouts/slideLayout356.xml"/><Relationship Id="rId11" Type="http://schemas.openxmlformats.org/officeDocument/2006/relationships/slideLayout" Target="../slideLayouts/slideLayout357.xml"/><Relationship Id="rId12" Type="http://schemas.openxmlformats.org/officeDocument/2006/relationships/slideLayout" Target="../slideLayouts/slideLayout358.xml"/><Relationship Id="rId13" Type="http://schemas.openxmlformats.org/officeDocument/2006/relationships/slideLayout" Target="../slideLayouts/slideLayout359.xml"/><Relationship Id="rId14" Type="http://schemas.openxmlformats.org/officeDocument/2006/relationships/slideLayout" Target="../slideLayouts/slideLayout360.xml"/><Relationship Id="rId15" Type="http://schemas.openxmlformats.org/officeDocument/2006/relationships/theme" Target="../theme/theme24.xml"/></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105.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7.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22.xml"/></Relationships>
</file>

<file path=ppt/slideMasters/_rels/slideMaster36.xml.rels><?xml version='1.0' encoding='UTF-8' standalone='yes'?>
<Relationships xmlns="http://schemas.openxmlformats.org/package/2006/relationships"><Relationship Id="rId1" Type="http://schemas.openxmlformats.org/officeDocument/2006/relationships/image" Target="../media/image34.png"/><Relationship Id="rId2" Type="http://schemas.openxmlformats.org/officeDocument/2006/relationships/slideLayout" Target="../slideLayouts/slideLayout396.xml"/><Relationship Id="rId3" Type="http://schemas.openxmlformats.org/officeDocument/2006/relationships/slideLayout" Target="../slideLayouts/slideLayout397.xml"/><Relationship Id="rId4" Type="http://schemas.openxmlformats.org/officeDocument/2006/relationships/slideLayout" Target="../slideLayouts/slideLayout398.xml"/><Relationship Id="rId5" Type="http://schemas.openxmlformats.org/officeDocument/2006/relationships/slideLayout" Target="../slideLayouts/slideLayout399.xml"/><Relationship Id="rId6" Type="http://schemas.openxmlformats.org/officeDocument/2006/relationships/slideLayout" Target="../slideLayouts/slideLayout400.xml"/><Relationship Id="rId7" Type="http://schemas.openxmlformats.org/officeDocument/2006/relationships/slideLayout" Target="../slideLayouts/slideLayout401.xml"/><Relationship Id="rId8" Type="http://schemas.openxmlformats.org/officeDocument/2006/relationships/slideLayout" Target="../slideLayouts/slideLayout402.xml"/><Relationship Id="rId9" Type="http://schemas.openxmlformats.org/officeDocument/2006/relationships/slideLayout" Target="../slideLayouts/slideLayout403.xml"/><Relationship Id="rId10" Type="http://schemas.openxmlformats.org/officeDocument/2006/relationships/slideLayout" Target="../slideLayouts/slideLayout404.xml"/><Relationship Id="rId11" Type="http://schemas.openxmlformats.org/officeDocument/2006/relationships/slideLayout" Target="../slideLayouts/slideLayout405.xml"/><Relationship Id="rId12" Type="http://schemas.openxmlformats.org/officeDocument/2006/relationships/slideLayout" Target="../slideLayouts/slideLayout406.xml"/><Relationship Id="rId13" Type="http://schemas.openxmlformats.org/officeDocument/2006/relationships/slideLayout" Target="../slideLayouts/slideLayout407.xml"/><Relationship Id="rId14" Type="http://schemas.openxmlformats.org/officeDocument/2006/relationships/slideLayout" Target="../slideLayouts/slideLayout408.xml"/><Relationship Id="rId15" Type="http://schemas.openxmlformats.org/officeDocument/2006/relationships/theme" Target="../theme/theme28.xml"/></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43.xml"/></Relationships>
</file>

<file path=ppt/slideMasters/_rels/slideMaster38.xml.rels><?xml version='1.0' encoding='UTF-8' standalone='yes'?>
<Relationships xmlns="http://schemas.openxmlformats.org/package/2006/relationships"><Relationship Id="rId1" Type="http://schemas.openxmlformats.org/officeDocument/2006/relationships/image" Target="../media/image40.png"/><Relationship Id="rId2" Type="http://schemas.openxmlformats.org/officeDocument/2006/relationships/slideLayout" Target="../slideLayouts/slideLayout414.xml"/><Relationship Id="rId3" Type="http://schemas.openxmlformats.org/officeDocument/2006/relationships/slideLayout" Target="../slideLayouts/slideLayout415.xml"/><Relationship Id="rId4" Type="http://schemas.openxmlformats.org/officeDocument/2006/relationships/slideLayout" Target="../slideLayouts/slideLayout416.xml"/><Relationship Id="rId5" Type="http://schemas.openxmlformats.org/officeDocument/2006/relationships/slideLayout" Target="../slideLayouts/slideLayout417.xml"/><Relationship Id="rId6" Type="http://schemas.openxmlformats.org/officeDocument/2006/relationships/slideLayout" Target="../slideLayouts/slideLayout418.xml"/><Relationship Id="rId7" Type="http://schemas.openxmlformats.org/officeDocument/2006/relationships/slideLayout" Target="../slideLayouts/slideLayout419.xml"/><Relationship Id="rId8" Type="http://schemas.openxmlformats.org/officeDocument/2006/relationships/slideLayout" Target="../slideLayouts/slideLayout420.xml"/><Relationship Id="rId9" Type="http://schemas.openxmlformats.org/officeDocument/2006/relationships/slideLayout" Target="../slideLayouts/slideLayout421.xml"/><Relationship Id="rId10" Type="http://schemas.openxmlformats.org/officeDocument/2006/relationships/slideLayout" Target="../slideLayouts/slideLayout422.xml"/><Relationship Id="rId11" Type="http://schemas.openxmlformats.org/officeDocument/2006/relationships/slideLayout" Target="../slideLayouts/slideLayout423.xml"/><Relationship Id="rId12" Type="http://schemas.openxmlformats.org/officeDocument/2006/relationships/slideLayout" Target="../slideLayouts/slideLayout424.xml"/><Relationship Id="rId13" Type="http://schemas.openxmlformats.org/officeDocument/2006/relationships/theme" Target="../theme/theme75.xml"/></Relationships>
</file>

<file path=ppt/slideMasters/_rels/slideMaster39.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image" Target="../media/image38.png"/><Relationship Id="rId3" Type="http://schemas.openxmlformats.org/officeDocument/2006/relationships/slideLayout" Target="../slideLayouts/slideLayout425.xml"/><Relationship Id="rId4" Type="http://schemas.openxmlformats.org/officeDocument/2006/relationships/slideLayout" Target="../slideLayouts/slideLayout426.xml"/><Relationship Id="rId5" Type="http://schemas.openxmlformats.org/officeDocument/2006/relationships/slideLayout" Target="../slideLayouts/slideLayout427.xml"/><Relationship Id="rId6" Type="http://schemas.openxmlformats.org/officeDocument/2006/relationships/slideLayout" Target="../slideLayouts/slideLayout428.xml"/><Relationship Id="rId7" Type="http://schemas.openxmlformats.org/officeDocument/2006/relationships/slideLayout" Target="../slideLayouts/slideLayout429.xml"/><Relationship Id="rId8" Type="http://schemas.openxmlformats.org/officeDocument/2006/relationships/slideLayout" Target="../slideLayouts/slideLayout430.xml"/><Relationship Id="rId9" Type="http://schemas.openxmlformats.org/officeDocument/2006/relationships/slideLayout" Target="../slideLayouts/slideLayout431.xml"/><Relationship Id="rId10" Type="http://schemas.openxmlformats.org/officeDocument/2006/relationships/slideLayout" Target="../slideLayouts/slideLayout432.xml"/><Relationship Id="rId11" Type="http://schemas.openxmlformats.org/officeDocument/2006/relationships/slideLayout" Target="../slideLayouts/slideLayout433.xml"/><Relationship Id="rId12" Type="http://schemas.openxmlformats.org/officeDocument/2006/relationships/slideLayout" Target="../slideLayouts/slideLayout434.xml"/><Relationship Id="rId13" Type="http://schemas.openxmlformats.org/officeDocument/2006/relationships/slideLayout" Target="../slideLayouts/slideLayout435.xml"/><Relationship Id="rId14" Type="http://schemas.openxmlformats.org/officeDocument/2006/relationships/theme" Target="../theme/theme23.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21.xml"/></Relationships>
</file>

<file path=ppt/slideMasters/_rels/slideMaster40.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image" Target="../media/image38.png"/><Relationship Id="rId3" Type="http://schemas.openxmlformats.org/officeDocument/2006/relationships/slideLayout" Target="../slideLayouts/slideLayout436.xml"/><Relationship Id="rId4" Type="http://schemas.openxmlformats.org/officeDocument/2006/relationships/slideLayout" Target="../slideLayouts/slideLayout437.xml"/><Relationship Id="rId5" Type="http://schemas.openxmlformats.org/officeDocument/2006/relationships/slideLayout" Target="../slideLayouts/slideLayout438.xml"/><Relationship Id="rId6" Type="http://schemas.openxmlformats.org/officeDocument/2006/relationships/slideLayout" Target="../slideLayouts/slideLayout439.xml"/><Relationship Id="rId7" Type="http://schemas.openxmlformats.org/officeDocument/2006/relationships/slideLayout" Target="../slideLayouts/slideLayout440.xml"/><Relationship Id="rId8" Type="http://schemas.openxmlformats.org/officeDocument/2006/relationships/slideLayout" Target="../slideLayouts/slideLayout441.xml"/><Relationship Id="rId9" Type="http://schemas.openxmlformats.org/officeDocument/2006/relationships/slideLayout" Target="../slideLayouts/slideLayout442.xml"/><Relationship Id="rId10" Type="http://schemas.openxmlformats.org/officeDocument/2006/relationships/slideLayout" Target="../slideLayouts/slideLayout443.xml"/><Relationship Id="rId11" Type="http://schemas.openxmlformats.org/officeDocument/2006/relationships/slideLayout" Target="../slideLayouts/slideLayout444.xml"/><Relationship Id="rId12" Type="http://schemas.openxmlformats.org/officeDocument/2006/relationships/slideLayout" Target="../slideLayouts/slideLayout445.xml"/><Relationship Id="rId13" Type="http://schemas.openxmlformats.org/officeDocument/2006/relationships/slideLayout" Target="../slideLayouts/slideLayout446.xml"/><Relationship Id="rId14" Type="http://schemas.openxmlformats.org/officeDocument/2006/relationships/theme" Target="../theme/theme79.xml"/></Relationships>
</file>

<file path=ppt/slideMasters/_rels/slideMaster41.xml.rels><?xml version='1.0' encoding='UTF-8' standalone='yes'?>
<Relationships xmlns="http://schemas.openxmlformats.org/package/2006/relationships"><Relationship Id="rId1" Type="http://schemas.openxmlformats.org/officeDocument/2006/relationships/image" Target="../media/image42.png"/><Relationship Id="rId2" Type="http://schemas.openxmlformats.org/officeDocument/2006/relationships/slideLayout" Target="../slideLayouts/slideLayout447.xml"/><Relationship Id="rId3" Type="http://schemas.openxmlformats.org/officeDocument/2006/relationships/slideLayout" Target="../slideLayouts/slideLayout448.xml"/><Relationship Id="rId4" Type="http://schemas.openxmlformats.org/officeDocument/2006/relationships/slideLayout" Target="../slideLayouts/slideLayout449.xml"/><Relationship Id="rId5" Type="http://schemas.openxmlformats.org/officeDocument/2006/relationships/slideLayout" Target="../slideLayouts/slideLayout450.xml"/><Relationship Id="rId6" Type="http://schemas.openxmlformats.org/officeDocument/2006/relationships/slideLayout" Target="../slideLayouts/slideLayout451.xml"/><Relationship Id="rId7" Type="http://schemas.openxmlformats.org/officeDocument/2006/relationships/slideLayout" Target="../slideLayouts/slideLayout452.xml"/><Relationship Id="rId8" Type="http://schemas.openxmlformats.org/officeDocument/2006/relationships/slideLayout" Target="../slideLayouts/slideLayout453.xml"/><Relationship Id="rId9" Type="http://schemas.openxmlformats.org/officeDocument/2006/relationships/slideLayout" Target="../slideLayouts/slideLayout454.xml"/><Relationship Id="rId10" Type="http://schemas.openxmlformats.org/officeDocument/2006/relationships/slideLayout" Target="../slideLayouts/slideLayout455.xml"/><Relationship Id="rId11" Type="http://schemas.openxmlformats.org/officeDocument/2006/relationships/slideLayout" Target="../slideLayouts/slideLayout456.xml"/><Relationship Id="rId12" Type="http://schemas.openxmlformats.org/officeDocument/2006/relationships/slideLayout" Target="../slideLayouts/slideLayout457.xml"/><Relationship Id="rId13" Type="http://schemas.openxmlformats.org/officeDocument/2006/relationships/slideLayout" Target="../slideLayouts/slideLayout458.xml"/><Relationship Id="rId14" Type="http://schemas.openxmlformats.org/officeDocument/2006/relationships/theme" Target="../theme/theme26.xml"/></Relationships>
</file>

<file path=ppt/slideMasters/_rels/slideMaster42.xml.rels><?xml version='1.0' encoding='UTF-8' standalone='yes'?>
<Relationships xmlns="http://schemas.openxmlformats.org/package/2006/relationships"><Relationship Id="rId1" Type="http://schemas.openxmlformats.org/officeDocument/2006/relationships/image" Target="../media/image45.png"/><Relationship Id="rId2" Type="http://schemas.openxmlformats.org/officeDocument/2006/relationships/slideLayout" Target="../slideLayouts/slideLayout459.xml"/><Relationship Id="rId3" Type="http://schemas.openxmlformats.org/officeDocument/2006/relationships/slideLayout" Target="../slideLayouts/slideLayout460.xml"/><Relationship Id="rId4" Type="http://schemas.openxmlformats.org/officeDocument/2006/relationships/slideLayout" Target="../slideLayouts/slideLayout461.xml"/><Relationship Id="rId5" Type="http://schemas.openxmlformats.org/officeDocument/2006/relationships/slideLayout" Target="../slideLayouts/slideLayout462.xml"/><Relationship Id="rId6" Type="http://schemas.openxmlformats.org/officeDocument/2006/relationships/slideLayout" Target="../slideLayouts/slideLayout463.xml"/><Relationship Id="rId7" Type="http://schemas.openxmlformats.org/officeDocument/2006/relationships/slideLayout" Target="../slideLayouts/slideLayout464.xml"/><Relationship Id="rId8" Type="http://schemas.openxmlformats.org/officeDocument/2006/relationships/slideLayout" Target="../slideLayouts/slideLayout465.xml"/><Relationship Id="rId9" Type="http://schemas.openxmlformats.org/officeDocument/2006/relationships/slideLayout" Target="../slideLayouts/slideLayout466.xml"/><Relationship Id="rId10" Type="http://schemas.openxmlformats.org/officeDocument/2006/relationships/slideLayout" Target="../slideLayouts/slideLayout467.xml"/><Relationship Id="rId11" Type="http://schemas.openxmlformats.org/officeDocument/2006/relationships/slideLayout" Target="../slideLayouts/slideLayout468.xml"/><Relationship Id="rId12" Type="http://schemas.openxmlformats.org/officeDocument/2006/relationships/slideLayout" Target="../slideLayouts/slideLayout469.xml"/><Relationship Id="rId13" Type="http://schemas.openxmlformats.org/officeDocument/2006/relationships/theme" Target="../theme/theme103.xml"/></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2.xml"/></Relationships>
</file>

<file path=ppt/slideMasters/_rels/slideMaster44.xml.rels><?xml version='1.0' encoding='UTF-8' standalone='yes'?>
<Relationships xmlns="http://schemas.openxmlformats.org/package/2006/relationships"><Relationship Id="rId1" Type="http://schemas.openxmlformats.org/officeDocument/2006/relationships/image" Target="../media/image44.png"/><Relationship Id="rId2" Type="http://schemas.openxmlformats.org/officeDocument/2006/relationships/slideLayout" Target="../slideLayouts/slideLayout481.xml"/><Relationship Id="rId3" Type="http://schemas.openxmlformats.org/officeDocument/2006/relationships/slideLayout" Target="../slideLayouts/slideLayout482.xml"/><Relationship Id="rId4" Type="http://schemas.openxmlformats.org/officeDocument/2006/relationships/slideLayout" Target="../slideLayouts/slideLayout483.xml"/><Relationship Id="rId5" Type="http://schemas.openxmlformats.org/officeDocument/2006/relationships/slideLayout" Target="../slideLayouts/slideLayout484.xml"/><Relationship Id="rId6" Type="http://schemas.openxmlformats.org/officeDocument/2006/relationships/slideLayout" Target="../slideLayouts/slideLayout485.xml"/><Relationship Id="rId7" Type="http://schemas.openxmlformats.org/officeDocument/2006/relationships/slideLayout" Target="../slideLayouts/slideLayout486.xml"/><Relationship Id="rId8" Type="http://schemas.openxmlformats.org/officeDocument/2006/relationships/slideLayout" Target="../slideLayouts/slideLayout487.xml"/><Relationship Id="rId9" Type="http://schemas.openxmlformats.org/officeDocument/2006/relationships/slideLayout" Target="../slideLayouts/slideLayout488.xml"/><Relationship Id="rId10" Type="http://schemas.openxmlformats.org/officeDocument/2006/relationships/slideLayout" Target="../slideLayouts/slideLayout489.xml"/><Relationship Id="rId11" Type="http://schemas.openxmlformats.org/officeDocument/2006/relationships/slideLayout" Target="../slideLayouts/slideLayout490.xml"/><Relationship Id="rId12" Type="http://schemas.openxmlformats.org/officeDocument/2006/relationships/slideLayout" Target="../slideLayouts/slideLayout491.xml"/><Relationship Id="rId13" Type="http://schemas.openxmlformats.org/officeDocument/2006/relationships/slideLayout" Target="../slideLayouts/slideLayout492.xml"/><Relationship Id="rId14" Type="http://schemas.openxmlformats.org/officeDocument/2006/relationships/slideLayout" Target="../slideLayouts/slideLayout493.xml"/><Relationship Id="rId15" Type="http://schemas.openxmlformats.org/officeDocument/2006/relationships/slideLayout" Target="../slideLayouts/slideLayout494.xml"/><Relationship Id="rId16" Type="http://schemas.openxmlformats.org/officeDocument/2006/relationships/theme" Target="../theme/theme36.xml"/></Relationships>
</file>

<file path=ppt/slideMasters/_rels/slideMaster45.xml.rels><?xml version='1.0' encoding='UTF-8' standalone='yes'?>
<Relationships xmlns="http://schemas.openxmlformats.org/package/2006/relationships"><Relationship Id="rId1" Type="http://schemas.openxmlformats.org/officeDocument/2006/relationships/image" Target="../media/image47.jpg"/><Relationship Id="rId2" Type="http://schemas.openxmlformats.org/officeDocument/2006/relationships/slideLayout" Target="../slideLayouts/slideLayout495.xml"/><Relationship Id="rId3" Type="http://schemas.openxmlformats.org/officeDocument/2006/relationships/slideLayout" Target="../slideLayouts/slideLayout496.xml"/><Relationship Id="rId4" Type="http://schemas.openxmlformats.org/officeDocument/2006/relationships/slideLayout" Target="../slideLayouts/slideLayout497.xml"/><Relationship Id="rId5" Type="http://schemas.openxmlformats.org/officeDocument/2006/relationships/slideLayout" Target="../slideLayouts/slideLayout498.xml"/><Relationship Id="rId6" Type="http://schemas.openxmlformats.org/officeDocument/2006/relationships/slideLayout" Target="../slideLayouts/slideLayout499.xml"/><Relationship Id="rId7" Type="http://schemas.openxmlformats.org/officeDocument/2006/relationships/slideLayout" Target="../slideLayouts/slideLayout500.xml"/><Relationship Id="rId8" Type="http://schemas.openxmlformats.org/officeDocument/2006/relationships/slideLayout" Target="../slideLayouts/slideLayout501.xml"/><Relationship Id="rId9" Type="http://schemas.openxmlformats.org/officeDocument/2006/relationships/slideLayout" Target="../slideLayouts/slideLayout502.xml"/><Relationship Id="rId10" Type="http://schemas.openxmlformats.org/officeDocument/2006/relationships/slideLayout" Target="../slideLayouts/slideLayout503.xml"/><Relationship Id="rId11" Type="http://schemas.openxmlformats.org/officeDocument/2006/relationships/slideLayout" Target="../slideLayouts/slideLayout504.xml"/><Relationship Id="rId12" Type="http://schemas.openxmlformats.org/officeDocument/2006/relationships/slideLayout" Target="../slideLayouts/slideLayout505.xml"/><Relationship Id="rId13" Type="http://schemas.openxmlformats.org/officeDocument/2006/relationships/slideLayout" Target="../slideLayouts/slideLayout506.xml"/><Relationship Id="rId14" Type="http://schemas.openxmlformats.org/officeDocument/2006/relationships/slideLayout" Target="../slideLayouts/slideLayout507.xml"/><Relationship Id="rId15" Type="http://schemas.openxmlformats.org/officeDocument/2006/relationships/theme" Target="../theme/theme66.xml"/></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7.xml"/></Relationships>
</file>

<file path=ppt/slideMasters/_rels/slideMaster47.xml.rels><?xml version='1.0' encoding='UTF-8' standalone='yes'?>
<Relationships xmlns="http://schemas.openxmlformats.org/package/2006/relationships"><Relationship Id="rId1" Type="http://schemas.openxmlformats.org/officeDocument/2006/relationships/hyperlink" Target="http://www.epa.gov/cgi-bin/epalink?target=http://www.epa.gov/&amp;logname=epahome&amp;referrer=seal" TargetMode="External"/><Relationship Id="rId2" Type="http://schemas.openxmlformats.org/officeDocument/2006/relationships/image" Target="../media/image48.png"/><Relationship Id="rId3" Type="http://schemas.openxmlformats.org/officeDocument/2006/relationships/slideLayout" Target="../slideLayouts/slideLayout519.xml"/><Relationship Id="rId4" Type="http://schemas.openxmlformats.org/officeDocument/2006/relationships/slideLayout" Target="../slideLayouts/slideLayout520.xml"/><Relationship Id="rId5" Type="http://schemas.openxmlformats.org/officeDocument/2006/relationships/slideLayout" Target="../slideLayouts/slideLayout521.xml"/><Relationship Id="rId6" Type="http://schemas.openxmlformats.org/officeDocument/2006/relationships/slideLayout" Target="../slideLayouts/slideLayout522.xml"/><Relationship Id="rId7" Type="http://schemas.openxmlformats.org/officeDocument/2006/relationships/slideLayout" Target="../slideLayouts/slideLayout523.xml"/><Relationship Id="rId8" Type="http://schemas.openxmlformats.org/officeDocument/2006/relationships/slideLayout" Target="../slideLayouts/slideLayout524.xml"/><Relationship Id="rId9" Type="http://schemas.openxmlformats.org/officeDocument/2006/relationships/slideLayout" Target="../slideLayouts/slideLayout525.xml"/><Relationship Id="rId10" Type="http://schemas.openxmlformats.org/officeDocument/2006/relationships/slideLayout" Target="../slideLayouts/slideLayout526.xml"/><Relationship Id="rId11" Type="http://schemas.openxmlformats.org/officeDocument/2006/relationships/slideLayout" Target="../slideLayouts/slideLayout527.xml"/><Relationship Id="rId12" Type="http://schemas.openxmlformats.org/officeDocument/2006/relationships/slideLayout" Target="../slideLayouts/slideLayout528.xml"/><Relationship Id="rId13" Type="http://schemas.openxmlformats.org/officeDocument/2006/relationships/slideLayout" Target="../slideLayouts/slideLayout529.xml"/><Relationship Id="rId14" Type="http://schemas.openxmlformats.org/officeDocument/2006/relationships/slideLayout" Target="../slideLayouts/slideLayout530.xml"/><Relationship Id="rId15" Type="http://schemas.openxmlformats.org/officeDocument/2006/relationships/theme" Target="../theme/theme46.xml"/></Relationships>
</file>

<file path=ppt/slideMasters/_rels/slideMaster48.xml.rels><?xml version='1.0' encoding='UTF-8' standalone='yes'?>
<Relationships xmlns="http://schemas.openxmlformats.org/package/2006/relationships"><Relationship Id="rId1" Type="http://schemas.openxmlformats.org/officeDocument/2006/relationships/image" Target="../media/image52.png"/><Relationship Id="rId2" Type="http://schemas.openxmlformats.org/officeDocument/2006/relationships/image" Target="../media/image49.png"/><Relationship Id="rId3" Type="http://schemas.openxmlformats.org/officeDocument/2006/relationships/image" Target="../media/image50.jpg"/><Relationship Id="rId4" Type="http://schemas.openxmlformats.org/officeDocument/2006/relationships/image" Target="../media/image53.jpg"/><Relationship Id="rId5" Type="http://schemas.openxmlformats.org/officeDocument/2006/relationships/image" Target="../media/image51.jpg"/><Relationship Id="rId6" Type="http://schemas.openxmlformats.org/officeDocument/2006/relationships/image" Target="../media/image55.jpg"/><Relationship Id="rId7" Type="http://schemas.openxmlformats.org/officeDocument/2006/relationships/hyperlink" Target="http://www.epa.gov/cgi-bin/epalink?target=http://www.epa.gov/&amp;logname=epahome&amp;referrer=seal" TargetMode="External"/><Relationship Id="rId8" Type="http://schemas.openxmlformats.org/officeDocument/2006/relationships/image" Target="../media/image48.png"/><Relationship Id="rId9" Type="http://schemas.openxmlformats.org/officeDocument/2006/relationships/slideLayout" Target="../slideLayouts/slideLayout531.xml"/><Relationship Id="rId10" Type="http://schemas.openxmlformats.org/officeDocument/2006/relationships/slideLayout" Target="../slideLayouts/slideLayout532.xml"/><Relationship Id="rId11" Type="http://schemas.openxmlformats.org/officeDocument/2006/relationships/slideLayout" Target="../slideLayouts/slideLayout533.xml"/><Relationship Id="rId12" Type="http://schemas.openxmlformats.org/officeDocument/2006/relationships/slideLayout" Target="../slideLayouts/slideLayout534.xml"/><Relationship Id="rId13" Type="http://schemas.openxmlformats.org/officeDocument/2006/relationships/slideLayout" Target="../slideLayouts/slideLayout535.xml"/><Relationship Id="rId14" Type="http://schemas.openxmlformats.org/officeDocument/2006/relationships/slideLayout" Target="../slideLayouts/slideLayout536.xml"/><Relationship Id="rId15" Type="http://schemas.openxmlformats.org/officeDocument/2006/relationships/slideLayout" Target="../slideLayouts/slideLayout537.xml"/><Relationship Id="rId16" Type="http://schemas.openxmlformats.org/officeDocument/2006/relationships/slideLayout" Target="../slideLayouts/slideLayout538.xml"/><Relationship Id="rId17" Type="http://schemas.openxmlformats.org/officeDocument/2006/relationships/slideLayout" Target="../slideLayouts/slideLayout539.xml"/><Relationship Id="rId18" Type="http://schemas.openxmlformats.org/officeDocument/2006/relationships/slideLayout" Target="../slideLayouts/slideLayout540.xml"/><Relationship Id="rId19" Type="http://schemas.openxmlformats.org/officeDocument/2006/relationships/slideLayout" Target="../slideLayouts/slideLayout541.xml"/><Relationship Id="rId20" Type="http://schemas.openxmlformats.org/officeDocument/2006/relationships/theme" Target="../theme/theme13.xml"/></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33.xml"/></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7.jpg"/><Relationship Id="rId2" Type="http://schemas.openxmlformats.org/officeDocument/2006/relationships/slideLayout" Target="../slideLayouts/slideLayout47.xml"/><Relationship Id="rId3" Type="http://schemas.openxmlformats.org/officeDocument/2006/relationships/slideLayout" Target="../slideLayouts/slideLayout48.xml"/><Relationship Id="rId4" Type="http://schemas.openxmlformats.org/officeDocument/2006/relationships/slideLayout" Target="../slideLayouts/slideLayout49.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 Id="rId9" Type="http://schemas.openxmlformats.org/officeDocument/2006/relationships/slideLayout" Target="../slideLayouts/slideLayout54.xml"/><Relationship Id="rId10" Type="http://schemas.openxmlformats.org/officeDocument/2006/relationships/slideLayout" Target="../slideLayouts/slideLayout55.xml"/><Relationship Id="rId11" Type="http://schemas.openxmlformats.org/officeDocument/2006/relationships/slideLayout" Target="../slideLayouts/slideLayout56.xml"/><Relationship Id="rId12" Type="http://schemas.openxmlformats.org/officeDocument/2006/relationships/slideLayout" Target="../slideLayouts/slideLayout57.xml"/><Relationship Id="rId13" Type="http://schemas.openxmlformats.org/officeDocument/2006/relationships/slideLayout" Target="../slideLayouts/slideLayout58.xml"/><Relationship Id="rId14" Type="http://schemas.openxmlformats.org/officeDocument/2006/relationships/slideLayout" Target="../slideLayouts/slideLayout59.xml"/><Relationship Id="rId15" Type="http://schemas.openxmlformats.org/officeDocument/2006/relationships/theme" Target="../theme/theme89.xml"/></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92.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108.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110.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74.xml"/></Relationships>
</file>

<file path=ppt/slideMasters/_rels/slideMaster54.xml.rels><?xml version='1.0' encoding='UTF-8' standalone='yes'?>
<Relationships xmlns="http://schemas.openxmlformats.org/package/2006/relationships"><Relationship Id="rId1" Type="http://schemas.openxmlformats.org/officeDocument/2006/relationships/image" Target="../media/image64.png"/><Relationship Id="rId2" Type="http://schemas.openxmlformats.org/officeDocument/2006/relationships/image" Target="../media/image54.png"/><Relationship Id="rId3" Type="http://schemas.openxmlformats.org/officeDocument/2006/relationships/slideLayout" Target="../slideLayouts/slideLayout597.xml"/><Relationship Id="rId4" Type="http://schemas.openxmlformats.org/officeDocument/2006/relationships/slideLayout" Target="../slideLayouts/slideLayout598.xml"/><Relationship Id="rId5" Type="http://schemas.openxmlformats.org/officeDocument/2006/relationships/slideLayout" Target="../slideLayouts/slideLayout599.xml"/><Relationship Id="rId6" Type="http://schemas.openxmlformats.org/officeDocument/2006/relationships/slideLayout" Target="../slideLayouts/slideLayout600.xml"/><Relationship Id="rId7" Type="http://schemas.openxmlformats.org/officeDocument/2006/relationships/slideLayout" Target="../slideLayouts/slideLayout601.xml"/><Relationship Id="rId8" Type="http://schemas.openxmlformats.org/officeDocument/2006/relationships/slideLayout" Target="../slideLayouts/slideLayout602.xml"/><Relationship Id="rId9" Type="http://schemas.openxmlformats.org/officeDocument/2006/relationships/slideLayout" Target="../slideLayouts/slideLayout603.xml"/><Relationship Id="rId10" Type="http://schemas.openxmlformats.org/officeDocument/2006/relationships/slideLayout" Target="../slideLayouts/slideLayout604.xml"/><Relationship Id="rId11" Type="http://schemas.openxmlformats.org/officeDocument/2006/relationships/slideLayout" Target="../slideLayouts/slideLayout605.xml"/><Relationship Id="rId12" Type="http://schemas.openxmlformats.org/officeDocument/2006/relationships/slideLayout" Target="../slideLayouts/slideLayout606.xml"/><Relationship Id="rId13" Type="http://schemas.openxmlformats.org/officeDocument/2006/relationships/slideLayout" Target="../slideLayouts/slideLayout607.xml"/><Relationship Id="rId14" Type="http://schemas.openxmlformats.org/officeDocument/2006/relationships/theme" Target="../theme/theme71.xml"/></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111.xml"/></Relationships>
</file>

<file path=ppt/slideMasters/_rels/slideMaster5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621.xml"/><Relationship Id="rId3" Type="http://schemas.openxmlformats.org/officeDocument/2006/relationships/slideLayout" Target="../slideLayouts/slideLayout622.xml"/><Relationship Id="rId4" Type="http://schemas.openxmlformats.org/officeDocument/2006/relationships/slideLayout" Target="../slideLayouts/slideLayout623.xml"/><Relationship Id="rId5" Type="http://schemas.openxmlformats.org/officeDocument/2006/relationships/slideLayout" Target="../slideLayouts/slideLayout624.xml"/><Relationship Id="rId6" Type="http://schemas.openxmlformats.org/officeDocument/2006/relationships/slideLayout" Target="../slideLayouts/slideLayout625.xml"/><Relationship Id="rId7" Type="http://schemas.openxmlformats.org/officeDocument/2006/relationships/slideLayout" Target="../slideLayouts/slideLayout626.xml"/><Relationship Id="rId8" Type="http://schemas.openxmlformats.org/officeDocument/2006/relationships/slideLayout" Target="../slideLayouts/slideLayout627.xml"/><Relationship Id="rId9" Type="http://schemas.openxmlformats.org/officeDocument/2006/relationships/slideLayout" Target="../slideLayouts/slideLayout628.xml"/><Relationship Id="rId10" Type="http://schemas.openxmlformats.org/officeDocument/2006/relationships/slideLayout" Target="../slideLayouts/slideLayout629.xml"/><Relationship Id="rId11" Type="http://schemas.openxmlformats.org/officeDocument/2006/relationships/slideLayout" Target="../slideLayouts/slideLayout630.xml"/><Relationship Id="rId12" Type="http://schemas.openxmlformats.org/officeDocument/2006/relationships/slideLayout" Target="../slideLayouts/slideLayout631.xml"/><Relationship Id="rId13" Type="http://schemas.openxmlformats.org/officeDocument/2006/relationships/theme" Target="../theme/theme20.xml"/></Relationships>
</file>

<file path=ppt/slideMasters/_rels/slideMaster57.xml.rels><?xml version='1.0' encoding='UTF-8' standalone='yes'?>
<Relationships xmlns="http://schemas.openxmlformats.org/package/2006/relationships"><Relationship Id="rId1" Type="http://schemas.openxmlformats.org/officeDocument/2006/relationships/image" Target="../media/image60.png"/><Relationship Id="rId2" Type="http://schemas.openxmlformats.org/officeDocument/2006/relationships/slideLayout" Target="../slideLayouts/slideLayout632.xml"/><Relationship Id="rId3" Type="http://schemas.openxmlformats.org/officeDocument/2006/relationships/slideLayout" Target="../slideLayouts/slideLayout633.xml"/><Relationship Id="rId4" Type="http://schemas.openxmlformats.org/officeDocument/2006/relationships/slideLayout" Target="../slideLayouts/slideLayout634.xml"/><Relationship Id="rId5" Type="http://schemas.openxmlformats.org/officeDocument/2006/relationships/slideLayout" Target="../slideLayouts/slideLayout635.xml"/><Relationship Id="rId6" Type="http://schemas.openxmlformats.org/officeDocument/2006/relationships/slideLayout" Target="../slideLayouts/slideLayout636.xml"/><Relationship Id="rId7" Type="http://schemas.openxmlformats.org/officeDocument/2006/relationships/slideLayout" Target="../slideLayouts/slideLayout637.xml"/><Relationship Id="rId8" Type="http://schemas.openxmlformats.org/officeDocument/2006/relationships/slideLayout" Target="../slideLayouts/slideLayout638.xml"/><Relationship Id="rId9" Type="http://schemas.openxmlformats.org/officeDocument/2006/relationships/slideLayout" Target="../slideLayouts/slideLayout639.xml"/><Relationship Id="rId10" Type="http://schemas.openxmlformats.org/officeDocument/2006/relationships/slideLayout" Target="../slideLayouts/slideLayout640.xml"/><Relationship Id="rId11" Type="http://schemas.openxmlformats.org/officeDocument/2006/relationships/slideLayout" Target="../slideLayouts/slideLayout641.xml"/><Relationship Id="rId12" Type="http://schemas.openxmlformats.org/officeDocument/2006/relationships/slideLayout" Target="../slideLayouts/slideLayout642.xml"/><Relationship Id="rId13" Type="http://schemas.openxmlformats.org/officeDocument/2006/relationships/slideLayout" Target="../slideLayouts/slideLayout643.xml"/><Relationship Id="rId14" Type="http://schemas.openxmlformats.org/officeDocument/2006/relationships/theme" Target="../theme/theme38.xml"/></Relationships>
</file>

<file path=ppt/slideMasters/_rels/slideMaster58.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56.png"/><Relationship Id="rId3" Type="http://schemas.openxmlformats.org/officeDocument/2006/relationships/slideLayout" Target="../slideLayouts/slideLayout644.xml"/><Relationship Id="rId4" Type="http://schemas.openxmlformats.org/officeDocument/2006/relationships/slideLayout" Target="../slideLayouts/slideLayout645.xml"/><Relationship Id="rId5" Type="http://schemas.openxmlformats.org/officeDocument/2006/relationships/slideLayout" Target="../slideLayouts/slideLayout646.xml"/><Relationship Id="rId6" Type="http://schemas.openxmlformats.org/officeDocument/2006/relationships/slideLayout" Target="../slideLayouts/slideLayout647.xml"/><Relationship Id="rId7" Type="http://schemas.openxmlformats.org/officeDocument/2006/relationships/slideLayout" Target="../slideLayouts/slideLayout648.xml"/><Relationship Id="rId8" Type="http://schemas.openxmlformats.org/officeDocument/2006/relationships/slideLayout" Target="../slideLayouts/slideLayout649.xml"/><Relationship Id="rId9" Type="http://schemas.openxmlformats.org/officeDocument/2006/relationships/slideLayout" Target="../slideLayouts/slideLayout650.xml"/><Relationship Id="rId10" Type="http://schemas.openxmlformats.org/officeDocument/2006/relationships/slideLayout" Target="../slideLayouts/slideLayout651.xml"/><Relationship Id="rId11" Type="http://schemas.openxmlformats.org/officeDocument/2006/relationships/slideLayout" Target="../slideLayouts/slideLayout652.xml"/><Relationship Id="rId12" Type="http://schemas.openxmlformats.org/officeDocument/2006/relationships/slideLayout" Target="../slideLayouts/slideLayout653.xml"/><Relationship Id="rId13" Type="http://schemas.openxmlformats.org/officeDocument/2006/relationships/slideLayout" Target="../slideLayouts/slideLayout654.xml"/><Relationship Id="rId14" Type="http://schemas.openxmlformats.org/officeDocument/2006/relationships/theme" Target="../theme/theme114.xml"/></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115.xml"/></Relationships>
</file>

<file path=ppt/slideMasters/_rels/slideMaster6.xml.rels><?xml version='1.0' encoding='UTF-8' standalone='yes'?>
<Relationships xmlns="http://schemas.openxmlformats.org/package/2006/relationships"><Relationship Id="rId1" Type="http://schemas.openxmlformats.org/officeDocument/2006/relationships/image" Target="../media/image2.jpg"/><Relationship Id="rId2" Type="http://schemas.openxmlformats.org/officeDocument/2006/relationships/slideLayout" Target="../slideLayouts/slideLayout60.xml"/><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9" Type="http://schemas.openxmlformats.org/officeDocument/2006/relationships/slideLayout" Target="../slideLayouts/slideLayout67.xml"/><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theme" Target="../theme/theme54.xml"/></Relationships>
</file>

<file path=ppt/slideMasters/_rels/slideMaster60.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65.png"/><Relationship Id="rId3" Type="http://schemas.openxmlformats.org/officeDocument/2006/relationships/slideLayout" Target="../slideLayouts/slideLayout666.xml"/><Relationship Id="rId4" Type="http://schemas.openxmlformats.org/officeDocument/2006/relationships/slideLayout" Target="../slideLayouts/slideLayout667.xml"/><Relationship Id="rId5" Type="http://schemas.openxmlformats.org/officeDocument/2006/relationships/slideLayout" Target="../slideLayouts/slideLayout668.xml"/><Relationship Id="rId6" Type="http://schemas.openxmlformats.org/officeDocument/2006/relationships/slideLayout" Target="../slideLayouts/slideLayout669.xml"/><Relationship Id="rId7" Type="http://schemas.openxmlformats.org/officeDocument/2006/relationships/slideLayout" Target="../slideLayouts/slideLayout670.xml"/><Relationship Id="rId8" Type="http://schemas.openxmlformats.org/officeDocument/2006/relationships/slideLayout" Target="../slideLayouts/slideLayout671.xml"/><Relationship Id="rId9" Type="http://schemas.openxmlformats.org/officeDocument/2006/relationships/slideLayout" Target="../slideLayouts/slideLayout672.xml"/><Relationship Id="rId10" Type="http://schemas.openxmlformats.org/officeDocument/2006/relationships/slideLayout" Target="../slideLayouts/slideLayout673.xml"/><Relationship Id="rId11" Type="http://schemas.openxmlformats.org/officeDocument/2006/relationships/slideLayout" Target="../slideLayouts/slideLayout674.xml"/><Relationship Id="rId12" Type="http://schemas.openxmlformats.org/officeDocument/2006/relationships/slideLayout" Target="../slideLayouts/slideLayout675.xml"/><Relationship Id="rId13" Type="http://schemas.openxmlformats.org/officeDocument/2006/relationships/slideLayout" Target="../slideLayouts/slideLayout676.xml"/><Relationship Id="rId14" Type="http://schemas.openxmlformats.org/officeDocument/2006/relationships/theme" Target="../theme/theme49.xml"/></Relationships>
</file>

<file path=ppt/slideMasters/_rels/slideMaster61.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65.png"/><Relationship Id="rId3" Type="http://schemas.openxmlformats.org/officeDocument/2006/relationships/slideLayout" Target="../slideLayouts/slideLayout677.xml"/><Relationship Id="rId4" Type="http://schemas.openxmlformats.org/officeDocument/2006/relationships/slideLayout" Target="../slideLayouts/slideLayout678.xml"/><Relationship Id="rId5" Type="http://schemas.openxmlformats.org/officeDocument/2006/relationships/slideLayout" Target="../slideLayouts/slideLayout679.xml"/><Relationship Id="rId6" Type="http://schemas.openxmlformats.org/officeDocument/2006/relationships/slideLayout" Target="../slideLayouts/slideLayout680.xml"/><Relationship Id="rId7" Type="http://schemas.openxmlformats.org/officeDocument/2006/relationships/slideLayout" Target="../slideLayouts/slideLayout681.xml"/><Relationship Id="rId8" Type="http://schemas.openxmlformats.org/officeDocument/2006/relationships/slideLayout" Target="../slideLayouts/slideLayout682.xml"/><Relationship Id="rId9" Type="http://schemas.openxmlformats.org/officeDocument/2006/relationships/slideLayout" Target="../slideLayouts/slideLayout683.xml"/><Relationship Id="rId10" Type="http://schemas.openxmlformats.org/officeDocument/2006/relationships/slideLayout" Target="../slideLayouts/slideLayout684.xml"/><Relationship Id="rId11" Type="http://schemas.openxmlformats.org/officeDocument/2006/relationships/slideLayout" Target="../slideLayouts/slideLayout685.xml"/><Relationship Id="rId12" Type="http://schemas.openxmlformats.org/officeDocument/2006/relationships/slideLayout" Target="../slideLayouts/slideLayout686.xml"/><Relationship Id="rId13" Type="http://schemas.openxmlformats.org/officeDocument/2006/relationships/slideLayout" Target="../slideLayouts/slideLayout687.xml"/><Relationship Id="rId14" Type="http://schemas.openxmlformats.org/officeDocument/2006/relationships/theme" Target="../theme/theme101.xml"/></Relationships>
</file>

<file path=ppt/slideMasters/_rels/slideMaster62.xml.rels><?xml version='1.0' encoding='UTF-8' standalone='yes'?>
<Relationships xmlns="http://schemas.openxmlformats.org/package/2006/relationships"><Relationship Id="rId1" Type="http://schemas.openxmlformats.org/officeDocument/2006/relationships/image" Target="../media/image63.png"/><Relationship Id="rId2" Type="http://schemas.openxmlformats.org/officeDocument/2006/relationships/slideLayout" Target="../slideLayouts/slideLayout688.xml"/><Relationship Id="rId3" Type="http://schemas.openxmlformats.org/officeDocument/2006/relationships/slideLayout" Target="../slideLayouts/slideLayout689.xml"/><Relationship Id="rId4" Type="http://schemas.openxmlformats.org/officeDocument/2006/relationships/slideLayout" Target="../slideLayouts/slideLayout690.xml"/><Relationship Id="rId5" Type="http://schemas.openxmlformats.org/officeDocument/2006/relationships/slideLayout" Target="../slideLayouts/slideLayout691.xml"/><Relationship Id="rId6" Type="http://schemas.openxmlformats.org/officeDocument/2006/relationships/slideLayout" Target="../slideLayouts/slideLayout692.xml"/><Relationship Id="rId7" Type="http://schemas.openxmlformats.org/officeDocument/2006/relationships/slideLayout" Target="../slideLayouts/slideLayout693.xml"/><Relationship Id="rId8" Type="http://schemas.openxmlformats.org/officeDocument/2006/relationships/slideLayout" Target="../slideLayouts/slideLayout694.xml"/><Relationship Id="rId9" Type="http://schemas.openxmlformats.org/officeDocument/2006/relationships/slideLayout" Target="../slideLayouts/slideLayout695.xml"/><Relationship Id="rId10" Type="http://schemas.openxmlformats.org/officeDocument/2006/relationships/slideLayout" Target="../slideLayouts/slideLayout696.xml"/><Relationship Id="rId11" Type="http://schemas.openxmlformats.org/officeDocument/2006/relationships/slideLayout" Target="../slideLayouts/slideLayout697.xml"/><Relationship Id="rId12" Type="http://schemas.openxmlformats.org/officeDocument/2006/relationships/slideLayout" Target="../slideLayouts/slideLayout698.xml"/><Relationship Id="rId13" Type="http://schemas.openxmlformats.org/officeDocument/2006/relationships/theme" Target="../theme/theme58.xml"/></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70.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4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15.xml"/></Relationships>
</file>

<file path=ppt/slideMasters/_rels/slideMaster66.xml.rels><?xml version='1.0' encoding='UTF-8' standalone='yes'?>
<Relationships xmlns="http://schemas.openxmlformats.org/package/2006/relationships"><Relationship Id="rId1" Type="http://schemas.openxmlformats.org/officeDocument/2006/relationships/image" Target="../media/image68.png"/><Relationship Id="rId2" Type="http://schemas.openxmlformats.org/officeDocument/2006/relationships/image" Target="../media/image66.jpg"/><Relationship Id="rId3" Type="http://schemas.openxmlformats.org/officeDocument/2006/relationships/slideLayout" Target="../slideLayouts/slideLayout735.xml"/><Relationship Id="rId4" Type="http://schemas.openxmlformats.org/officeDocument/2006/relationships/slideLayout" Target="../slideLayouts/slideLayout736.xml"/><Relationship Id="rId5" Type="http://schemas.openxmlformats.org/officeDocument/2006/relationships/slideLayout" Target="../slideLayouts/slideLayout737.xml"/><Relationship Id="rId6" Type="http://schemas.openxmlformats.org/officeDocument/2006/relationships/slideLayout" Target="../slideLayouts/slideLayout738.xml"/><Relationship Id="rId7" Type="http://schemas.openxmlformats.org/officeDocument/2006/relationships/slideLayout" Target="../slideLayouts/slideLayout739.xml"/><Relationship Id="rId8" Type="http://schemas.openxmlformats.org/officeDocument/2006/relationships/slideLayout" Target="../slideLayouts/slideLayout740.xml"/><Relationship Id="rId9" Type="http://schemas.openxmlformats.org/officeDocument/2006/relationships/slideLayout" Target="../slideLayouts/slideLayout741.xml"/><Relationship Id="rId10" Type="http://schemas.openxmlformats.org/officeDocument/2006/relationships/slideLayout" Target="../slideLayouts/slideLayout742.xml"/><Relationship Id="rId11" Type="http://schemas.openxmlformats.org/officeDocument/2006/relationships/slideLayout" Target="../slideLayouts/slideLayout743.xml"/><Relationship Id="rId12" Type="http://schemas.openxmlformats.org/officeDocument/2006/relationships/slideLayout" Target="../slideLayouts/slideLayout744.xml"/><Relationship Id="rId13" Type="http://schemas.openxmlformats.org/officeDocument/2006/relationships/slideLayout" Target="../slideLayouts/slideLayout745.xml"/><Relationship Id="rId14" Type="http://schemas.openxmlformats.org/officeDocument/2006/relationships/theme" Target="../theme/theme100.xml"/></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94.xml"/></Relationships>
</file>

<file path=ppt/slideMasters/_rels/slideMaster68.xml.rels><?xml version='1.0' encoding='UTF-8' standalone='yes'?>
<Relationships xmlns="http://schemas.openxmlformats.org/package/2006/relationships"><Relationship Id="rId1" Type="http://schemas.openxmlformats.org/officeDocument/2006/relationships/image" Target="../media/image86.jpg"/><Relationship Id="rId2" Type="http://schemas.openxmlformats.org/officeDocument/2006/relationships/slideLayout" Target="../slideLayouts/slideLayout757.xml"/><Relationship Id="rId3" Type="http://schemas.openxmlformats.org/officeDocument/2006/relationships/slideLayout" Target="../slideLayouts/slideLayout758.xml"/><Relationship Id="rId4" Type="http://schemas.openxmlformats.org/officeDocument/2006/relationships/slideLayout" Target="../slideLayouts/slideLayout759.xml"/><Relationship Id="rId5" Type="http://schemas.openxmlformats.org/officeDocument/2006/relationships/slideLayout" Target="../slideLayouts/slideLayout760.xml"/><Relationship Id="rId6" Type="http://schemas.openxmlformats.org/officeDocument/2006/relationships/slideLayout" Target="../slideLayouts/slideLayout761.xml"/><Relationship Id="rId7" Type="http://schemas.openxmlformats.org/officeDocument/2006/relationships/slideLayout" Target="../slideLayouts/slideLayout762.xml"/><Relationship Id="rId8" Type="http://schemas.openxmlformats.org/officeDocument/2006/relationships/slideLayout" Target="../slideLayouts/slideLayout763.xml"/><Relationship Id="rId9" Type="http://schemas.openxmlformats.org/officeDocument/2006/relationships/slideLayout" Target="../slideLayouts/slideLayout764.xml"/><Relationship Id="rId10" Type="http://schemas.openxmlformats.org/officeDocument/2006/relationships/slideLayout" Target="../slideLayouts/slideLayout765.xml"/><Relationship Id="rId11" Type="http://schemas.openxmlformats.org/officeDocument/2006/relationships/slideLayout" Target="../slideLayouts/slideLayout766.xml"/><Relationship Id="rId12" Type="http://schemas.openxmlformats.org/officeDocument/2006/relationships/slideLayout" Target="../slideLayouts/slideLayout767.xml"/><Relationship Id="rId13" Type="http://schemas.openxmlformats.org/officeDocument/2006/relationships/theme" Target="../theme/theme72.xml"/></Relationships>
</file>

<file path=ppt/slideMasters/_rels/slideMaster69.xml.rels><?xml version='1.0' encoding='UTF-8' standalone='yes'?>
<Relationships xmlns="http://schemas.openxmlformats.org/package/2006/relationships"><Relationship Id="rId1" Type="http://schemas.openxmlformats.org/officeDocument/2006/relationships/image" Target="../media/image69.jpg"/><Relationship Id="rId2" Type="http://schemas.openxmlformats.org/officeDocument/2006/relationships/slideLayout" Target="../slideLayouts/slideLayout768.xml"/><Relationship Id="rId3" Type="http://schemas.openxmlformats.org/officeDocument/2006/relationships/slideLayout" Target="../slideLayouts/slideLayout769.xml"/><Relationship Id="rId4" Type="http://schemas.openxmlformats.org/officeDocument/2006/relationships/slideLayout" Target="../slideLayouts/slideLayout770.xml"/><Relationship Id="rId5" Type="http://schemas.openxmlformats.org/officeDocument/2006/relationships/slideLayout" Target="../slideLayouts/slideLayout771.xml"/><Relationship Id="rId6" Type="http://schemas.openxmlformats.org/officeDocument/2006/relationships/slideLayout" Target="../slideLayouts/slideLayout772.xml"/><Relationship Id="rId7" Type="http://schemas.openxmlformats.org/officeDocument/2006/relationships/slideLayout" Target="../slideLayouts/slideLayout773.xml"/><Relationship Id="rId8" Type="http://schemas.openxmlformats.org/officeDocument/2006/relationships/slideLayout" Target="../slideLayouts/slideLayout774.xml"/><Relationship Id="rId9" Type="http://schemas.openxmlformats.org/officeDocument/2006/relationships/slideLayout" Target="../slideLayouts/slideLayout775.xml"/><Relationship Id="rId10" Type="http://schemas.openxmlformats.org/officeDocument/2006/relationships/slideLayout" Target="../slideLayouts/slideLayout776.xml"/><Relationship Id="rId11" Type="http://schemas.openxmlformats.org/officeDocument/2006/relationships/slideLayout" Target="../slideLayouts/slideLayout777.xml"/><Relationship Id="rId12" Type="http://schemas.openxmlformats.org/officeDocument/2006/relationships/slideLayout" Target="../slideLayouts/slideLayout778.xml"/><Relationship Id="rId13" Type="http://schemas.openxmlformats.org/officeDocument/2006/relationships/theme" Target="../theme/theme106.xml"/></Relationships>
</file>

<file path=ppt/slideMasters/_rels/slideMaster7.xml.rels><?xml version='1.0' encoding='UTF-8' standalone='yes'?>
<Relationships xmlns="http://schemas.openxmlformats.org/package/2006/relationships"><Relationship Id="rId1" Type="http://schemas.openxmlformats.org/officeDocument/2006/relationships/image" Target="../media/image3.jpg"/><Relationship Id="rId2" Type="http://schemas.openxmlformats.org/officeDocument/2006/relationships/slideLayout" Target="../slideLayouts/slideLayout71.xml"/><Relationship Id="rId3" Type="http://schemas.openxmlformats.org/officeDocument/2006/relationships/slideLayout" Target="../slideLayouts/slideLayout72.xml"/><Relationship Id="rId4" Type="http://schemas.openxmlformats.org/officeDocument/2006/relationships/slideLayout" Target="../slideLayouts/slideLayout73.xml"/><Relationship Id="rId5" Type="http://schemas.openxmlformats.org/officeDocument/2006/relationships/slideLayout" Target="../slideLayouts/slideLayout74.xml"/><Relationship Id="rId6" Type="http://schemas.openxmlformats.org/officeDocument/2006/relationships/slideLayout" Target="../slideLayouts/slideLayout75.xml"/><Relationship Id="rId7" Type="http://schemas.openxmlformats.org/officeDocument/2006/relationships/slideLayout" Target="../slideLayouts/slideLayout76.xml"/><Relationship Id="rId8" Type="http://schemas.openxmlformats.org/officeDocument/2006/relationships/slideLayout" Target="../slideLayouts/slideLayout77.xml"/><Relationship Id="rId9" Type="http://schemas.openxmlformats.org/officeDocument/2006/relationships/slideLayout" Target="../slideLayouts/slideLayout78.xml"/><Relationship Id="rId10" Type="http://schemas.openxmlformats.org/officeDocument/2006/relationships/slideLayout" Target="../slideLayouts/slideLayout79.xml"/><Relationship Id="rId11" Type="http://schemas.openxmlformats.org/officeDocument/2006/relationships/slideLayout" Target="../slideLayouts/slideLayout80.xml"/><Relationship Id="rId12" Type="http://schemas.openxmlformats.org/officeDocument/2006/relationships/slideLayout" Target="../slideLayouts/slideLayout81.xml"/><Relationship Id="rId13" Type="http://schemas.openxmlformats.org/officeDocument/2006/relationships/slideLayout" Target="../slideLayouts/slideLayout82.xml"/><Relationship Id="rId14" Type="http://schemas.openxmlformats.org/officeDocument/2006/relationships/theme" Target="../theme/theme56.xml"/></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34.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84.xml"/></Relationships>
</file>

<file path=ppt/slideMasters/_rels/slideMaster72.xml.rels><?xml version='1.0' encoding='UTF-8' standalone='yes'?>
<Relationships xmlns="http://schemas.openxmlformats.org/package/2006/relationships"><Relationship Id="rId1" Type="http://schemas.openxmlformats.org/officeDocument/2006/relationships/image" Target="../media/image77.jpg"/><Relationship Id="rId2" Type="http://schemas.openxmlformats.org/officeDocument/2006/relationships/slideLayout" Target="../slideLayouts/slideLayout803.xml"/><Relationship Id="rId3" Type="http://schemas.openxmlformats.org/officeDocument/2006/relationships/slideLayout" Target="../slideLayouts/slideLayout804.xml"/><Relationship Id="rId4" Type="http://schemas.openxmlformats.org/officeDocument/2006/relationships/theme" Target="../theme/theme8.xml"/></Relationships>
</file>

<file path=ppt/slideMasters/_rels/slideMaster73.xml.rels><?xml version='1.0' encoding='UTF-8' standalone='yes'?>
<Relationships xmlns="http://schemas.openxmlformats.org/package/2006/relationships"><Relationship Id="rId1" Type="http://schemas.openxmlformats.org/officeDocument/2006/relationships/image" Target="../media/image70.jpg"/><Relationship Id="rId2" Type="http://schemas.openxmlformats.org/officeDocument/2006/relationships/image" Target="../media/image74.png"/><Relationship Id="rId3" Type="http://schemas.openxmlformats.org/officeDocument/2006/relationships/image" Target="../media/image73.jpg"/><Relationship Id="rId4" Type="http://schemas.openxmlformats.org/officeDocument/2006/relationships/slideLayout" Target="../slideLayouts/slideLayout805.xml"/><Relationship Id="rId5" Type="http://schemas.openxmlformats.org/officeDocument/2006/relationships/slideLayout" Target="../slideLayouts/slideLayout806.xml"/><Relationship Id="rId6" Type="http://schemas.openxmlformats.org/officeDocument/2006/relationships/slideLayout" Target="../slideLayouts/slideLayout807.xml"/><Relationship Id="rId7" Type="http://schemas.openxmlformats.org/officeDocument/2006/relationships/slideLayout" Target="../slideLayouts/slideLayout808.xml"/><Relationship Id="rId8" Type="http://schemas.openxmlformats.org/officeDocument/2006/relationships/slideLayout" Target="../slideLayouts/slideLayout809.xml"/><Relationship Id="rId9" Type="http://schemas.openxmlformats.org/officeDocument/2006/relationships/slideLayout" Target="../slideLayouts/slideLayout810.xml"/><Relationship Id="rId10" Type="http://schemas.openxmlformats.org/officeDocument/2006/relationships/slideLayout" Target="../slideLayouts/slideLayout811.xml"/><Relationship Id="rId11" Type="http://schemas.openxmlformats.org/officeDocument/2006/relationships/slideLayout" Target="../slideLayouts/slideLayout812.xml"/><Relationship Id="rId12" Type="http://schemas.openxmlformats.org/officeDocument/2006/relationships/slideLayout" Target="../slideLayouts/slideLayout813.xml"/><Relationship Id="rId13" Type="http://schemas.openxmlformats.org/officeDocument/2006/relationships/slideLayout" Target="../slideLayouts/slideLayout814.xml"/><Relationship Id="rId14" Type="http://schemas.openxmlformats.org/officeDocument/2006/relationships/slideLayout" Target="../slideLayouts/slideLayout815.xml"/><Relationship Id="rId15" Type="http://schemas.openxmlformats.org/officeDocument/2006/relationships/slideLayout" Target="../slideLayouts/slideLayout816.xml"/><Relationship Id="rId16" Type="http://schemas.openxmlformats.org/officeDocument/2006/relationships/theme" Target="../theme/theme96.xml"/></Relationships>
</file>

<file path=ppt/slideMasters/_rels/slideMaster74.xml.rels><?xml version='1.0' encoding='UTF-8' standalone='yes'?>
<Relationships xmlns="http://schemas.openxmlformats.org/package/2006/relationships"><Relationship Id="rId1" Type="http://schemas.openxmlformats.org/officeDocument/2006/relationships/image" Target="../media/image72.png"/><Relationship Id="rId2" Type="http://schemas.openxmlformats.org/officeDocument/2006/relationships/image" Target="../media/image71.jpg"/><Relationship Id="rId3" Type="http://schemas.openxmlformats.org/officeDocument/2006/relationships/slideLayout" Target="../slideLayouts/slideLayout817.xml"/><Relationship Id="rId4" Type="http://schemas.openxmlformats.org/officeDocument/2006/relationships/slideLayout" Target="../slideLayouts/slideLayout818.xml"/><Relationship Id="rId5" Type="http://schemas.openxmlformats.org/officeDocument/2006/relationships/slideLayout" Target="../slideLayouts/slideLayout819.xml"/><Relationship Id="rId6" Type="http://schemas.openxmlformats.org/officeDocument/2006/relationships/slideLayout" Target="../slideLayouts/slideLayout820.xml"/><Relationship Id="rId7" Type="http://schemas.openxmlformats.org/officeDocument/2006/relationships/slideLayout" Target="../slideLayouts/slideLayout821.xml"/><Relationship Id="rId8" Type="http://schemas.openxmlformats.org/officeDocument/2006/relationships/slideLayout" Target="../slideLayouts/slideLayout822.xml"/><Relationship Id="rId9" Type="http://schemas.openxmlformats.org/officeDocument/2006/relationships/slideLayout" Target="../slideLayouts/slideLayout823.xml"/><Relationship Id="rId10" Type="http://schemas.openxmlformats.org/officeDocument/2006/relationships/slideLayout" Target="../slideLayouts/slideLayout824.xml"/><Relationship Id="rId11" Type="http://schemas.openxmlformats.org/officeDocument/2006/relationships/slideLayout" Target="../slideLayouts/slideLayout825.xml"/><Relationship Id="rId12" Type="http://schemas.openxmlformats.org/officeDocument/2006/relationships/slideLayout" Target="../slideLayouts/slideLayout826.xml"/><Relationship Id="rId13" Type="http://schemas.openxmlformats.org/officeDocument/2006/relationships/slideLayout" Target="../slideLayouts/slideLayout827.xml"/><Relationship Id="rId14" Type="http://schemas.openxmlformats.org/officeDocument/2006/relationships/theme" Target="../theme/theme88.xml"/></Relationships>
</file>

<file path=ppt/slideMasters/_rels/slideMaster75.xml.rels><?xml version='1.0' encoding='UTF-8' standalone='yes'?>
<Relationships xmlns="http://schemas.openxmlformats.org/package/2006/relationships"><Relationship Id="rId1" Type="http://schemas.openxmlformats.org/officeDocument/2006/relationships/image" Target="../media/image80.jpg"/><Relationship Id="rId2" Type="http://schemas.openxmlformats.org/officeDocument/2006/relationships/image" Target="../media/image75.jpg"/><Relationship Id="rId3" Type="http://schemas.openxmlformats.org/officeDocument/2006/relationships/image" Target="../media/image78.png"/><Relationship Id="rId4" Type="http://schemas.openxmlformats.org/officeDocument/2006/relationships/image" Target="../media/image79.png"/><Relationship Id="rId5" Type="http://schemas.openxmlformats.org/officeDocument/2006/relationships/slideLayout" Target="../slideLayouts/slideLayout828.xml"/><Relationship Id="rId6" Type="http://schemas.openxmlformats.org/officeDocument/2006/relationships/slideLayout" Target="../slideLayouts/slideLayout829.xml"/><Relationship Id="rId7" Type="http://schemas.openxmlformats.org/officeDocument/2006/relationships/slideLayout" Target="../slideLayouts/slideLayout830.xml"/><Relationship Id="rId8" Type="http://schemas.openxmlformats.org/officeDocument/2006/relationships/slideLayout" Target="../slideLayouts/slideLayout831.xml"/><Relationship Id="rId9" Type="http://schemas.openxmlformats.org/officeDocument/2006/relationships/slideLayout" Target="../slideLayouts/slideLayout832.xml"/><Relationship Id="rId10" Type="http://schemas.openxmlformats.org/officeDocument/2006/relationships/slideLayout" Target="../slideLayouts/slideLayout833.xml"/><Relationship Id="rId11" Type="http://schemas.openxmlformats.org/officeDocument/2006/relationships/slideLayout" Target="../slideLayouts/slideLayout834.xml"/><Relationship Id="rId12" Type="http://schemas.openxmlformats.org/officeDocument/2006/relationships/slideLayout" Target="../slideLayouts/slideLayout835.xml"/><Relationship Id="rId13" Type="http://schemas.openxmlformats.org/officeDocument/2006/relationships/slideLayout" Target="../slideLayouts/slideLayout836.xml"/><Relationship Id="rId14" Type="http://schemas.openxmlformats.org/officeDocument/2006/relationships/slideLayout" Target="../slideLayouts/slideLayout837.xml"/><Relationship Id="rId15" Type="http://schemas.openxmlformats.org/officeDocument/2006/relationships/slideLayout" Target="../slideLayouts/slideLayout838.xml"/><Relationship Id="rId16" Type="http://schemas.openxmlformats.org/officeDocument/2006/relationships/slideLayout" Target="../slideLayouts/slideLayout839.xml"/><Relationship Id="rId17" Type="http://schemas.openxmlformats.org/officeDocument/2006/relationships/slideLayout" Target="../slideLayouts/slideLayout840.xml"/><Relationship Id="rId18" Type="http://schemas.openxmlformats.org/officeDocument/2006/relationships/slideLayout" Target="../slideLayouts/slideLayout841.xml"/><Relationship Id="rId19" Type="http://schemas.openxmlformats.org/officeDocument/2006/relationships/slideLayout" Target="../slideLayouts/slideLayout842.xml"/><Relationship Id="rId20" Type="http://schemas.openxmlformats.org/officeDocument/2006/relationships/slideLayout" Target="../slideLayouts/slideLayout843.xml"/><Relationship Id="rId21" Type="http://schemas.openxmlformats.org/officeDocument/2006/relationships/slideLayout" Target="../slideLayouts/slideLayout844.xml"/><Relationship Id="rId22" Type="http://schemas.openxmlformats.org/officeDocument/2006/relationships/slideLayout" Target="../slideLayouts/slideLayout845.xml"/><Relationship Id="rId23" Type="http://schemas.openxmlformats.org/officeDocument/2006/relationships/slideLayout" Target="../slideLayouts/slideLayout846.xml"/><Relationship Id="rId24" Type="http://schemas.openxmlformats.org/officeDocument/2006/relationships/slideLayout" Target="../slideLayouts/slideLayout847.xml"/><Relationship Id="rId25" Type="http://schemas.openxmlformats.org/officeDocument/2006/relationships/slideLayout" Target="../slideLayouts/slideLayout848.xml"/><Relationship Id="rId26" Type="http://schemas.openxmlformats.org/officeDocument/2006/relationships/slideLayout" Target="../slideLayouts/slideLayout849.xml"/><Relationship Id="rId27" Type="http://schemas.openxmlformats.org/officeDocument/2006/relationships/slideLayout" Target="../slideLayouts/slideLayout850.xml"/><Relationship Id="rId28" Type="http://schemas.openxmlformats.org/officeDocument/2006/relationships/slideLayout" Target="../slideLayouts/slideLayout851.xml"/><Relationship Id="rId29" Type="http://schemas.openxmlformats.org/officeDocument/2006/relationships/slideLayout" Target="../slideLayouts/slideLayout852.xml"/><Relationship Id="rId30" Type="http://schemas.openxmlformats.org/officeDocument/2006/relationships/slideLayout" Target="../slideLayouts/slideLayout853.xml"/><Relationship Id="rId31" Type="http://schemas.openxmlformats.org/officeDocument/2006/relationships/theme" Target="../theme/theme25.xml"/></Relationships>
</file>

<file path=ppt/slideMasters/_rels/slideMaster76.xml.rels><?xml version='1.0' encoding='UTF-8' standalone='yes'?>
<Relationships xmlns="http://schemas.openxmlformats.org/package/2006/relationships"><Relationship Id="rId1" Type="http://schemas.openxmlformats.org/officeDocument/2006/relationships/image" Target="../media/image81.jpg"/><Relationship Id="rId2" Type="http://schemas.openxmlformats.org/officeDocument/2006/relationships/slideLayout" Target="../slideLayouts/slideLayout854.xml"/><Relationship Id="rId3" Type="http://schemas.openxmlformats.org/officeDocument/2006/relationships/slideLayout" Target="../slideLayouts/slideLayout855.xml"/><Relationship Id="rId4" Type="http://schemas.openxmlformats.org/officeDocument/2006/relationships/slideLayout" Target="../slideLayouts/slideLayout856.xml"/><Relationship Id="rId5" Type="http://schemas.openxmlformats.org/officeDocument/2006/relationships/slideLayout" Target="../slideLayouts/slideLayout857.xml"/><Relationship Id="rId6" Type="http://schemas.openxmlformats.org/officeDocument/2006/relationships/slideLayout" Target="../slideLayouts/slideLayout858.xml"/><Relationship Id="rId7" Type="http://schemas.openxmlformats.org/officeDocument/2006/relationships/slideLayout" Target="../slideLayouts/slideLayout859.xml"/><Relationship Id="rId8" Type="http://schemas.openxmlformats.org/officeDocument/2006/relationships/slideLayout" Target="../slideLayouts/slideLayout860.xml"/><Relationship Id="rId9" Type="http://schemas.openxmlformats.org/officeDocument/2006/relationships/slideLayout" Target="../slideLayouts/slideLayout861.xml"/><Relationship Id="rId10" Type="http://schemas.openxmlformats.org/officeDocument/2006/relationships/slideLayout" Target="../slideLayouts/slideLayout862.xml"/><Relationship Id="rId11" Type="http://schemas.openxmlformats.org/officeDocument/2006/relationships/slideLayout" Target="../slideLayouts/slideLayout863.xml"/><Relationship Id="rId12" Type="http://schemas.openxmlformats.org/officeDocument/2006/relationships/slideLayout" Target="../slideLayouts/slideLayout864.xml"/><Relationship Id="rId13" Type="http://schemas.openxmlformats.org/officeDocument/2006/relationships/theme" Target="../theme/theme65.xml"/></Relationships>
</file>

<file path=ppt/slideMasters/_rels/slideMaster77.xml.rels><?xml version='1.0' encoding='UTF-8' standalone='yes'?>
<Relationships xmlns="http://schemas.openxmlformats.org/package/2006/relationships"><Relationship Id="rId1" Type="http://schemas.openxmlformats.org/officeDocument/2006/relationships/image" Target="../media/image84.png"/><Relationship Id="rId2" Type="http://schemas.openxmlformats.org/officeDocument/2006/relationships/slideLayout" Target="../slideLayouts/slideLayout865.xml"/><Relationship Id="rId3" Type="http://schemas.openxmlformats.org/officeDocument/2006/relationships/slideLayout" Target="../slideLayouts/slideLayout866.xml"/><Relationship Id="rId4" Type="http://schemas.openxmlformats.org/officeDocument/2006/relationships/slideLayout" Target="../slideLayouts/slideLayout867.xml"/><Relationship Id="rId5" Type="http://schemas.openxmlformats.org/officeDocument/2006/relationships/slideLayout" Target="../slideLayouts/slideLayout868.xml"/><Relationship Id="rId6" Type="http://schemas.openxmlformats.org/officeDocument/2006/relationships/slideLayout" Target="../slideLayouts/slideLayout869.xml"/><Relationship Id="rId7" Type="http://schemas.openxmlformats.org/officeDocument/2006/relationships/slideLayout" Target="../slideLayouts/slideLayout870.xml"/><Relationship Id="rId8" Type="http://schemas.openxmlformats.org/officeDocument/2006/relationships/slideLayout" Target="../slideLayouts/slideLayout871.xml"/><Relationship Id="rId9" Type="http://schemas.openxmlformats.org/officeDocument/2006/relationships/slideLayout" Target="../slideLayouts/slideLayout872.xml"/><Relationship Id="rId10" Type="http://schemas.openxmlformats.org/officeDocument/2006/relationships/slideLayout" Target="../slideLayouts/slideLayout873.xml"/><Relationship Id="rId11" Type="http://schemas.openxmlformats.org/officeDocument/2006/relationships/slideLayout" Target="../slideLayouts/slideLayout874.xml"/><Relationship Id="rId12" Type="http://schemas.openxmlformats.org/officeDocument/2006/relationships/slideLayout" Target="../slideLayouts/slideLayout875.xml"/><Relationship Id="rId13" Type="http://schemas.openxmlformats.org/officeDocument/2006/relationships/theme" Target="../theme/theme80.xml"/></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30.xml"/></Relationships>
</file>

<file path=ppt/slideMasters/_rels/slideMaster79.xml.rels><?xml version='1.0' encoding='UTF-8' standalone='yes'?>
<Relationships xmlns="http://schemas.openxmlformats.org/package/2006/relationships"><Relationship Id="rId1" Type="http://schemas.openxmlformats.org/officeDocument/2006/relationships/image" Target="../media/image83.png"/><Relationship Id="rId2" Type="http://schemas.openxmlformats.org/officeDocument/2006/relationships/slideLayout" Target="../slideLayouts/slideLayout887.xml"/><Relationship Id="rId3" Type="http://schemas.openxmlformats.org/officeDocument/2006/relationships/slideLayout" Target="../slideLayouts/slideLayout888.xml"/><Relationship Id="rId4" Type="http://schemas.openxmlformats.org/officeDocument/2006/relationships/slideLayout" Target="../slideLayouts/slideLayout889.xml"/><Relationship Id="rId5" Type="http://schemas.openxmlformats.org/officeDocument/2006/relationships/slideLayout" Target="../slideLayouts/slideLayout890.xml"/><Relationship Id="rId6" Type="http://schemas.openxmlformats.org/officeDocument/2006/relationships/slideLayout" Target="../slideLayouts/slideLayout891.xml"/><Relationship Id="rId7" Type="http://schemas.openxmlformats.org/officeDocument/2006/relationships/slideLayout" Target="../slideLayouts/slideLayout892.xml"/><Relationship Id="rId8" Type="http://schemas.openxmlformats.org/officeDocument/2006/relationships/slideLayout" Target="../slideLayouts/slideLayout893.xml"/><Relationship Id="rId9" Type="http://schemas.openxmlformats.org/officeDocument/2006/relationships/slideLayout" Target="../slideLayouts/slideLayout894.xml"/><Relationship Id="rId10" Type="http://schemas.openxmlformats.org/officeDocument/2006/relationships/slideLayout" Target="../slideLayouts/slideLayout895.xml"/><Relationship Id="rId11" Type="http://schemas.openxmlformats.org/officeDocument/2006/relationships/slideLayout" Target="../slideLayouts/slideLayout896.xml"/><Relationship Id="rId12" Type="http://schemas.openxmlformats.org/officeDocument/2006/relationships/slideLayout" Target="../slideLayouts/slideLayout897.xml"/><Relationship Id="rId13" Type="http://schemas.openxmlformats.org/officeDocument/2006/relationships/theme" Target="../theme/theme90.xml"/></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2.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116.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98.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73.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53.xml"/></Relationships>
</file>

<file path=ppt/slideMasters/_rels/slideMaster84.xml.rels><?xml version='1.0' encoding='UTF-8' standalone='yes'?>
<Relationships xmlns="http://schemas.openxmlformats.org/package/2006/relationships"><Relationship Id="rId1" Type="http://schemas.openxmlformats.org/officeDocument/2006/relationships/image" Target="../media/image88.png"/><Relationship Id="rId2" Type="http://schemas.openxmlformats.org/officeDocument/2006/relationships/slideLayout" Target="../slideLayouts/slideLayout944.xml"/><Relationship Id="rId3" Type="http://schemas.openxmlformats.org/officeDocument/2006/relationships/slideLayout" Target="../slideLayouts/slideLayout945.xml"/><Relationship Id="rId4" Type="http://schemas.openxmlformats.org/officeDocument/2006/relationships/slideLayout" Target="../slideLayouts/slideLayout946.xml"/><Relationship Id="rId5" Type="http://schemas.openxmlformats.org/officeDocument/2006/relationships/slideLayout" Target="../slideLayouts/slideLayout947.xml"/><Relationship Id="rId6" Type="http://schemas.openxmlformats.org/officeDocument/2006/relationships/slideLayout" Target="../slideLayouts/slideLayout948.xml"/><Relationship Id="rId7" Type="http://schemas.openxmlformats.org/officeDocument/2006/relationships/slideLayout" Target="../slideLayouts/slideLayout949.xml"/><Relationship Id="rId8" Type="http://schemas.openxmlformats.org/officeDocument/2006/relationships/slideLayout" Target="../slideLayouts/slideLayout950.xml"/><Relationship Id="rId9" Type="http://schemas.openxmlformats.org/officeDocument/2006/relationships/slideLayout" Target="../slideLayouts/slideLayout951.xml"/><Relationship Id="rId10" Type="http://schemas.openxmlformats.org/officeDocument/2006/relationships/slideLayout" Target="../slideLayouts/slideLayout952.xml"/><Relationship Id="rId11" Type="http://schemas.openxmlformats.org/officeDocument/2006/relationships/slideLayout" Target="../slideLayouts/slideLayout953.xml"/><Relationship Id="rId12" Type="http://schemas.openxmlformats.org/officeDocument/2006/relationships/slideLayout" Target="../slideLayouts/slideLayout954.xml"/><Relationship Id="rId13" Type="http://schemas.openxmlformats.org/officeDocument/2006/relationships/slideLayout" Target="../slideLayouts/slideLayout955.xml"/><Relationship Id="rId14" Type="http://schemas.openxmlformats.org/officeDocument/2006/relationships/slideLayout" Target="../slideLayouts/slideLayout956.xml"/><Relationship Id="rId15" Type="http://schemas.openxmlformats.org/officeDocument/2006/relationships/slideLayout" Target="../slideLayouts/slideLayout957.xml"/><Relationship Id="rId16" Type="http://schemas.openxmlformats.org/officeDocument/2006/relationships/theme" Target="../theme/theme97.xml"/></Relationships>
</file>

<file path=ppt/slideMasters/_rels/slideMaster85.xml.rels><?xml version='1.0' encoding='UTF-8' standalone='yes'?>
<Relationships xmlns="http://schemas.openxmlformats.org/package/2006/relationships"><Relationship Id="rId1" Type="http://schemas.openxmlformats.org/officeDocument/2006/relationships/image" Target="../media/image87.jpg"/><Relationship Id="rId2" Type="http://schemas.openxmlformats.org/officeDocument/2006/relationships/slideLayout" Target="../slideLayouts/slideLayout958.xml"/><Relationship Id="rId3" Type="http://schemas.openxmlformats.org/officeDocument/2006/relationships/slideLayout" Target="../slideLayouts/slideLayout959.xml"/><Relationship Id="rId4" Type="http://schemas.openxmlformats.org/officeDocument/2006/relationships/slideLayout" Target="../slideLayouts/slideLayout960.xml"/><Relationship Id="rId5" Type="http://schemas.openxmlformats.org/officeDocument/2006/relationships/slideLayout" Target="../slideLayouts/slideLayout961.xml"/><Relationship Id="rId6" Type="http://schemas.openxmlformats.org/officeDocument/2006/relationships/slideLayout" Target="../slideLayouts/slideLayout962.xml"/><Relationship Id="rId7" Type="http://schemas.openxmlformats.org/officeDocument/2006/relationships/slideLayout" Target="../slideLayouts/slideLayout963.xml"/><Relationship Id="rId8" Type="http://schemas.openxmlformats.org/officeDocument/2006/relationships/slideLayout" Target="../slideLayouts/slideLayout964.xml"/><Relationship Id="rId9" Type="http://schemas.openxmlformats.org/officeDocument/2006/relationships/slideLayout" Target="../slideLayouts/slideLayout965.xml"/><Relationship Id="rId10" Type="http://schemas.openxmlformats.org/officeDocument/2006/relationships/slideLayout" Target="../slideLayouts/slideLayout966.xml"/><Relationship Id="rId11" Type="http://schemas.openxmlformats.org/officeDocument/2006/relationships/slideLayout" Target="../slideLayouts/slideLayout967.xml"/><Relationship Id="rId12" Type="http://schemas.openxmlformats.org/officeDocument/2006/relationships/slideLayout" Target="../slideLayouts/slideLayout968.xml"/><Relationship Id="rId13" Type="http://schemas.openxmlformats.org/officeDocument/2006/relationships/slideLayout" Target="../slideLayouts/slideLayout969.xml"/><Relationship Id="rId14" Type="http://schemas.openxmlformats.org/officeDocument/2006/relationships/theme" Target="../theme/theme48.xml"/></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32.xml"/></Relationships>
</file>

<file path=ppt/slideMasters/_rels/slideMaster87.xml.rels><?xml version='1.0' encoding='UTF-8' standalone='yes'?>
<Relationships xmlns="http://schemas.openxmlformats.org/package/2006/relationships"><Relationship Id="rId1" Type="http://schemas.openxmlformats.org/officeDocument/2006/relationships/image" Target="../media/image93.png"/><Relationship Id="rId2" Type="http://schemas.openxmlformats.org/officeDocument/2006/relationships/slideLayout" Target="../slideLayouts/slideLayout972.xml"/><Relationship Id="rId3" Type="http://schemas.openxmlformats.org/officeDocument/2006/relationships/slideLayout" Target="../slideLayouts/slideLayout973.xml"/><Relationship Id="rId4" Type="http://schemas.openxmlformats.org/officeDocument/2006/relationships/slideLayout" Target="../slideLayouts/slideLayout974.xml"/><Relationship Id="rId5" Type="http://schemas.openxmlformats.org/officeDocument/2006/relationships/slideLayout" Target="../slideLayouts/slideLayout975.xml"/><Relationship Id="rId6" Type="http://schemas.openxmlformats.org/officeDocument/2006/relationships/slideLayout" Target="../slideLayouts/slideLayout976.xml"/><Relationship Id="rId7" Type="http://schemas.openxmlformats.org/officeDocument/2006/relationships/slideLayout" Target="../slideLayouts/slideLayout977.xml"/><Relationship Id="rId8" Type="http://schemas.openxmlformats.org/officeDocument/2006/relationships/slideLayout" Target="../slideLayouts/slideLayout978.xml"/><Relationship Id="rId9" Type="http://schemas.openxmlformats.org/officeDocument/2006/relationships/slideLayout" Target="../slideLayouts/slideLayout979.xml"/><Relationship Id="rId10" Type="http://schemas.openxmlformats.org/officeDocument/2006/relationships/slideLayout" Target="../slideLayouts/slideLayout980.xml"/><Relationship Id="rId11" Type="http://schemas.openxmlformats.org/officeDocument/2006/relationships/slideLayout" Target="../slideLayouts/slideLayout981.xml"/><Relationship Id="rId12" Type="http://schemas.openxmlformats.org/officeDocument/2006/relationships/slideLayout" Target="../slideLayouts/slideLayout982.xml"/><Relationship Id="rId13" Type="http://schemas.openxmlformats.org/officeDocument/2006/relationships/slideLayout" Target="../slideLayouts/slideLayout983.xml"/><Relationship Id="rId14" Type="http://schemas.openxmlformats.org/officeDocument/2006/relationships/theme" Target="../theme/theme112.xml"/></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3.xml"/></Relationships>
</file>

<file path=ppt/slideMasters/_rels/slideMaster89.xml.rels><?xml version='1.0' encoding='UTF-8' standalone='yes'?>
<Relationships xmlns="http://schemas.openxmlformats.org/package/2006/relationships"><Relationship Id="rId1" Type="http://schemas.openxmlformats.org/officeDocument/2006/relationships/image" Target="../media/image97.png"/><Relationship Id="rId2" Type="http://schemas.openxmlformats.org/officeDocument/2006/relationships/slideLayout" Target="../slideLayouts/slideLayout996.xml"/><Relationship Id="rId3" Type="http://schemas.openxmlformats.org/officeDocument/2006/relationships/slideLayout" Target="../slideLayouts/slideLayout997.xml"/><Relationship Id="rId4" Type="http://schemas.openxmlformats.org/officeDocument/2006/relationships/slideLayout" Target="../slideLayouts/slideLayout998.xml"/><Relationship Id="rId5" Type="http://schemas.openxmlformats.org/officeDocument/2006/relationships/slideLayout" Target="../slideLayouts/slideLayout999.xml"/><Relationship Id="rId6" Type="http://schemas.openxmlformats.org/officeDocument/2006/relationships/slideLayout" Target="../slideLayouts/slideLayout1000.xml"/><Relationship Id="rId7" Type="http://schemas.openxmlformats.org/officeDocument/2006/relationships/slideLayout" Target="../slideLayouts/slideLayout1001.xml"/><Relationship Id="rId8" Type="http://schemas.openxmlformats.org/officeDocument/2006/relationships/slideLayout" Target="../slideLayouts/slideLayout1002.xml"/><Relationship Id="rId9" Type="http://schemas.openxmlformats.org/officeDocument/2006/relationships/slideLayout" Target="../slideLayouts/slideLayout1003.xml"/><Relationship Id="rId10" Type="http://schemas.openxmlformats.org/officeDocument/2006/relationships/slideLayout" Target="../slideLayouts/slideLayout1004.xml"/><Relationship Id="rId11" Type="http://schemas.openxmlformats.org/officeDocument/2006/relationships/slideLayout" Target="../slideLayouts/slideLayout1005.xml"/><Relationship Id="rId12" Type="http://schemas.openxmlformats.org/officeDocument/2006/relationships/slideLayout" Target="../slideLayouts/slideLayout1006.xml"/><Relationship Id="rId13" Type="http://schemas.openxmlformats.org/officeDocument/2006/relationships/slideLayout" Target="../slideLayouts/slideLayout1007.xml"/><Relationship Id="rId14" Type="http://schemas.openxmlformats.org/officeDocument/2006/relationships/theme" Target="../theme/theme35.xml"/></Relationships>
</file>

<file path=ppt/slideMasters/_rels/slideMaster9.xml.rels><?xml version='1.0' encoding='UTF-8' standalone='yes'?>
<Relationships xmlns="http://schemas.openxmlformats.org/package/2006/relationships"><Relationship Id="rId1" Type="http://schemas.openxmlformats.org/officeDocument/2006/relationships/image" Target="../media/image6.jpg"/><Relationship Id="rId2" Type="http://schemas.openxmlformats.org/officeDocument/2006/relationships/slideLayout" Target="../slideLayouts/slideLayout95.xml"/><Relationship Id="rId3" Type="http://schemas.openxmlformats.org/officeDocument/2006/relationships/slideLayout" Target="../slideLayouts/slideLayout96.xml"/><Relationship Id="rId4" Type="http://schemas.openxmlformats.org/officeDocument/2006/relationships/slideLayout" Target="../slideLayouts/slideLayout97.xml"/><Relationship Id="rId5" Type="http://schemas.openxmlformats.org/officeDocument/2006/relationships/slideLayout" Target="../slideLayouts/slideLayout98.xml"/><Relationship Id="rId6" Type="http://schemas.openxmlformats.org/officeDocument/2006/relationships/slideLayout" Target="../slideLayouts/slideLayout99.xml"/><Relationship Id="rId7" Type="http://schemas.openxmlformats.org/officeDocument/2006/relationships/slideLayout" Target="../slideLayouts/slideLayout100.xml"/><Relationship Id="rId8" Type="http://schemas.openxmlformats.org/officeDocument/2006/relationships/slideLayout" Target="../slideLayouts/slideLayout101.xml"/><Relationship Id="rId9" Type="http://schemas.openxmlformats.org/officeDocument/2006/relationships/slideLayout" Target="../slideLayouts/slideLayout102.xml"/><Relationship Id="rId10" Type="http://schemas.openxmlformats.org/officeDocument/2006/relationships/slideLayout" Target="../slideLayouts/slideLayout103.xml"/><Relationship Id="rId11" Type="http://schemas.openxmlformats.org/officeDocument/2006/relationships/slideLayout" Target="../slideLayouts/slideLayout104.xml"/><Relationship Id="rId12" Type="http://schemas.openxmlformats.org/officeDocument/2006/relationships/slideLayout" Target="../slideLayouts/slideLayout105.xml"/><Relationship Id="rId13" Type="http://schemas.openxmlformats.org/officeDocument/2006/relationships/slideLayout" Target="../slideLayouts/slideLayout106.xml"/><Relationship Id="rId14" Type="http://schemas.openxmlformats.org/officeDocument/2006/relationships/slideLayout" Target="../slideLayouts/slideLayout107.xml"/><Relationship Id="rId15" Type="http://schemas.openxmlformats.org/officeDocument/2006/relationships/theme" Target="../theme/theme52.xml"/></Relationships>
</file>

<file path=ppt/slideMasters/_rels/slideMaster90.xml.rels><?xml version='1.0' encoding='UTF-8' standalone='yes'?>
<Relationships xmlns="http://schemas.openxmlformats.org/package/2006/relationships"><Relationship Id="rId1" Type="http://schemas.openxmlformats.org/officeDocument/2006/relationships/image" Target="../media/image96.png"/><Relationship Id="rId2" Type="http://schemas.openxmlformats.org/officeDocument/2006/relationships/slideLayout" Target="../slideLayouts/slideLayout1008.xml"/><Relationship Id="rId3" Type="http://schemas.openxmlformats.org/officeDocument/2006/relationships/slideLayout" Target="../slideLayouts/slideLayout1009.xml"/><Relationship Id="rId4" Type="http://schemas.openxmlformats.org/officeDocument/2006/relationships/slideLayout" Target="../slideLayouts/slideLayout1010.xml"/><Relationship Id="rId5" Type="http://schemas.openxmlformats.org/officeDocument/2006/relationships/slideLayout" Target="../slideLayouts/slideLayout1011.xml"/><Relationship Id="rId6" Type="http://schemas.openxmlformats.org/officeDocument/2006/relationships/slideLayout" Target="../slideLayouts/slideLayout1012.xml"/><Relationship Id="rId7" Type="http://schemas.openxmlformats.org/officeDocument/2006/relationships/slideLayout" Target="../slideLayouts/slideLayout1013.xml"/><Relationship Id="rId8" Type="http://schemas.openxmlformats.org/officeDocument/2006/relationships/slideLayout" Target="../slideLayouts/slideLayout1014.xml"/><Relationship Id="rId9" Type="http://schemas.openxmlformats.org/officeDocument/2006/relationships/slideLayout" Target="../slideLayouts/slideLayout1015.xml"/><Relationship Id="rId10" Type="http://schemas.openxmlformats.org/officeDocument/2006/relationships/slideLayout" Target="../slideLayouts/slideLayout1016.xml"/><Relationship Id="rId11" Type="http://schemas.openxmlformats.org/officeDocument/2006/relationships/slideLayout" Target="../slideLayouts/slideLayout1017.xml"/><Relationship Id="rId12" Type="http://schemas.openxmlformats.org/officeDocument/2006/relationships/slideLayout" Target="../slideLayouts/slideLayout1018.xml"/><Relationship Id="rId13" Type="http://schemas.openxmlformats.org/officeDocument/2006/relationships/theme" Target="../theme/theme107.xml"/></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57.xml"/></Relationships>
</file>

<file path=ppt/slideMasters/_rels/slideMaster92.xml.rels><?xml version='1.0' encoding='UTF-8' standalone='yes'?>
<Relationships xmlns="http://schemas.openxmlformats.org/package/2006/relationships"><Relationship Id="rId1" Type="http://schemas.openxmlformats.org/officeDocument/2006/relationships/image" Target="../media/image99.jpg"/><Relationship Id="rId2" Type="http://schemas.openxmlformats.org/officeDocument/2006/relationships/slideLayout" Target="../slideLayouts/slideLayout1030.xml"/><Relationship Id="rId3" Type="http://schemas.openxmlformats.org/officeDocument/2006/relationships/slideLayout" Target="../slideLayouts/slideLayout1031.xml"/><Relationship Id="rId4" Type="http://schemas.openxmlformats.org/officeDocument/2006/relationships/slideLayout" Target="../slideLayouts/slideLayout1032.xml"/><Relationship Id="rId5" Type="http://schemas.openxmlformats.org/officeDocument/2006/relationships/slideLayout" Target="../slideLayouts/slideLayout1033.xml"/><Relationship Id="rId6" Type="http://schemas.openxmlformats.org/officeDocument/2006/relationships/slideLayout" Target="../slideLayouts/slideLayout1034.xml"/><Relationship Id="rId7" Type="http://schemas.openxmlformats.org/officeDocument/2006/relationships/slideLayout" Target="../slideLayouts/slideLayout1035.xml"/><Relationship Id="rId8" Type="http://schemas.openxmlformats.org/officeDocument/2006/relationships/slideLayout" Target="../slideLayouts/slideLayout1036.xml"/><Relationship Id="rId9" Type="http://schemas.openxmlformats.org/officeDocument/2006/relationships/slideLayout" Target="../slideLayouts/slideLayout1037.xml"/><Relationship Id="rId10" Type="http://schemas.openxmlformats.org/officeDocument/2006/relationships/slideLayout" Target="../slideLayouts/slideLayout1038.xml"/><Relationship Id="rId11" Type="http://schemas.openxmlformats.org/officeDocument/2006/relationships/slideLayout" Target="../slideLayouts/slideLayout1039.xml"/><Relationship Id="rId12" Type="http://schemas.openxmlformats.org/officeDocument/2006/relationships/slideLayout" Target="../slideLayouts/slideLayout1040.xml"/><Relationship Id="rId13" Type="http://schemas.openxmlformats.org/officeDocument/2006/relationships/slideLayout" Target="../slideLayouts/slideLayout1041.xml"/><Relationship Id="rId14" Type="http://schemas.openxmlformats.org/officeDocument/2006/relationships/slideLayout" Target="../slideLayouts/slideLayout1042.xml"/><Relationship Id="rId15" Type="http://schemas.openxmlformats.org/officeDocument/2006/relationships/theme" Target="../theme/theme77.xml"/></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6.xml"/></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45.xml"/></Relationships>
</file>

<file path=ppt/slideMasters/_rels/slideMaster95.xml.rels><?xml version='1.0' encoding='UTF-8' standalone='yes'?>
<Relationships xmlns="http://schemas.openxmlformats.org/package/2006/relationships"><Relationship Id="rId1" Type="http://schemas.openxmlformats.org/officeDocument/2006/relationships/image" Target="../media/image104.png"/><Relationship Id="rId2" Type="http://schemas.openxmlformats.org/officeDocument/2006/relationships/image" Target="../media/image113.png"/><Relationship Id="rId3" Type="http://schemas.openxmlformats.org/officeDocument/2006/relationships/image" Target="../media/image101.png"/><Relationship Id="rId4" Type="http://schemas.openxmlformats.org/officeDocument/2006/relationships/slideLayout" Target="../slideLayouts/slideLayout1070.xml"/><Relationship Id="rId5" Type="http://schemas.openxmlformats.org/officeDocument/2006/relationships/slideLayout" Target="../slideLayouts/slideLayout1071.xml"/><Relationship Id="rId6" Type="http://schemas.openxmlformats.org/officeDocument/2006/relationships/slideLayout" Target="../slideLayouts/slideLayout1072.xml"/><Relationship Id="rId7" Type="http://schemas.openxmlformats.org/officeDocument/2006/relationships/slideLayout" Target="../slideLayouts/slideLayout1073.xml"/><Relationship Id="rId8" Type="http://schemas.openxmlformats.org/officeDocument/2006/relationships/slideLayout" Target="../slideLayouts/slideLayout1074.xml"/><Relationship Id="rId9" Type="http://schemas.openxmlformats.org/officeDocument/2006/relationships/theme" Target="../theme/theme81.xml"/></Relationships>
</file>

<file path=ppt/slideMasters/_rels/slideMaster96.xml.rels><?xml version='1.0' encoding='UTF-8' standalone='yes'?>
<Relationships xmlns="http://schemas.openxmlformats.org/package/2006/relationships"><Relationship Id="rId1" Type="http://schemas.openxmlformats.org/officeDocument/2006/relationships/image" Target="../media/image109.jpg"/><Relationship Id="rId2" Type="http://schemas.openxmlformats.org/officeDocument/2006/relationships/image" Target="../media/image105.jpg"/><Relationship Id="rId3" Type="http://schemas.openxmlformats.org/officeDocument/2006/relationships/slideLayout" Target="../slideLayouts/slideLayout1075.xml"/><Relationship Id="rId4" Type="http://schemas.openxmlformats.org/officeDocument/2006/relationships/slideLayout" Target="../slideLayouts/slideLayout1076.xml"/><Relationship Id="rId5" Type="http://schemas.openxmlformats.org/officeDocument/2006/relationships/slideLayout" Target="../slideLayouts/slideLayout1077.xml"/><Relationship Id="rId6" Type="http://schemas.openxmlformats.org/officeDocument/2006/relationships/slideLayout" Target="../slideLayouts/slideLayout1078.xml"/><Relationship Id="rId7" Type="http://schemas.openxmlformats.org/officeDocument/2006/relationships/slideLayout" Target="../slideLayouts/slideLayout1079.xml"/><Relationship Id="rId8" Type="http://schemas.openxmlformats.org/officeDocument/2006/relationships/slideLayout" Target="../slideLayouts/slideLayout1080.xml"/><Relationship Id="rId9" Type="http://schemas.openxmlformats.org/officeDocument/2006/relationships/slideLayout" Target="../slideLayouts/slideLayout1081.xml"/><Relationship Id="rId10" Type="http://schemas.openxmlformats.org/officeDocument/2006/relationships/slideLayout" Target="../slideLayouts/slideLayout1082.xml"/><Relationship Id="rId11" Type="http://schemas.openxmlformats.org/officeDocument/2006/relationships/slideLayout" Target="../slideLayouts/slideLayout1083.xml"/><Relationship Id="rId12" Type="http://schemas.openxmlformats.org/officeDocument/2006/relationships/slideLayout" Target="../slideLayouts/slideLayout1084.xml"/><Relationship Id="rId13" Type="http://schemas.openxmlformats.org/officeDocument/2006/relationships/slideLayout" Target="../slideLayouts/slideLayout1085.xml"/><Relationship Id="rId14" Type="http://schemas.openxmlformats.org/officeDocument/2006/relationships/theme" Target="../theme/theme113.xml"/></Relationships>
</file>

<file path=ppt/slideMasters/_rels/slideMaster97.xml.rels><?xml version='1.0' encoding='UTF-8' standalone='yes'?>
<Relationships xmlns="http://schemas.openxmlformats.org/package/2006/relationships"><Relationship Id="rId1" Type="http://schemas.openxmlformats.org/officeDocument/2006/relationships/image" Target="../media/image108.png"/><Relationship Id="rId2" Type="http://schemas.openxmlformats.org/officeDocument/2006/relationships/image" Target="../media/image114.png"/><Relationship Id="rId3" Type="http://schemas.openxmlformats.org/officeDocument/2006/relationships/image" Target="../media/image111.png"/><Relationship Id="rId4" Type="http://schemas.openxmlformats.org/officeDocument/2006/relationships/slideLayout" Target="../slideLayouts/slideLayout1086.xml"/><Relationship Id="rId5" Type="http://schemas.openxmlformats.org/officeDocument/2006/relationships/slideLayout" Target="../slideLayouts/slideLayout1087.xml"/><Relationship Id="rId6" Type="http://schemas.openxmlformats.org/officeDocument/2006/relationships/slideLayout" Target="../slideLayouts/slideLayout1088.xml"/><Relationship Id="rId7" Type="http://schemas.openxmlformats.org/officeDocument/2006/relationships/slideLayout" Target="../slideLayouts/slideLayout1089.xml"/><Relationship Id="rId8" Type="http://schemas.openxmlformats.org/officeDocument/2006/relationships/slideLayout" Target="../slideLayouts/slideLayout1090.xml"/><Relationship Id="rId9" Type="http://schemas.openxmlformats.org/officeDocument/2006/relationships/slideLayout" Target="../slideLayouts/slideLayout1091.xml"/><Relationship Id="rId10" Type="http://schemas.openxmlformats.org/officeDocument/2006/relationships/slideLayout" Target="../slideLayouts/slideLayout1092.xml"/><Relationship Id="rId11" Type="http://schemas.openxmlformats.org/officeDocument/2006/relationships/slideLayout" Target="../slideLayouts/slideLayout1093.xml"/><Relationship Id="rId12" Type="http://schemas.openxmlformats.org/officeDocument/2006/relationships/slideLayout" Target="../slideLayouts/slideLayout1094.xml"/><Relationship Id="rId13" Type="http://schemas.openxmlformats.org/officeDocument/2006/relationships/slideLayout" Target="../slideLayouts/slideLayout1095.xml"/><Relationship Id="rId14" Type="http://schemas.openxmlformats.org/officeDocument/2006/relationships/slideLayout" Target="../slideLayouts/slideLayout1096.xml"/><Relationship Id="rId15" Type="http://schemas.openxmlformats.org/officeDocument/2006/relationships/slideLayout" Target="../slideLayouts/slideLayout1097.xml"/><Relationship Id="rId16" Type="http://schemas.openxmlformats.org/officeDocument/2006/relationships/slideLayout" Target="../slideLayouts/slideLayout1098.xml"/><Relationship Id="rId17" Type="http://schemas.openxmlformats.org/officeDocument/2006/relationships/theme" Target="../theme/theme47.xml"/></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117.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1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99"/>
            </a:gs>
            <a:gs pos="100000">
              <a:srgbClr val="0000CC"/>
            </a:gs>
          </a:gsLst>
          <a:lin ang="5400000" scaled="0"/>
        </a:gra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9pPr>
          </a:lstStyle>
          <a:p/>
        </p:txBody>
      </p:sp>
      <p:sp>
        <p:nvSpPr>
          <p:cNvPr id="11" name="Google Shape;11;p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Times New Roman"/>
              <a:buChar char="•"/>
              <a:defRPr b="0" i="0" sz="3200" u="none" cap="none" strike="noStrike">
                <a:solidFill>
                  <a:schemeClr val="lt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lt1"/>
              </a:buClr>
              <a:buSzPts val="2800"/>
              <a:buFont typeface="Times New Roman"/>
              <a:buChar char="–"/>
              <a:defRPr b="0" i="0" sz="2800" u="none" cap="none" strike="noStrike">
                <a:solidFill>
                  <a:schemeClr val="lt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lt1"/>
              </a:buClr>
              <a:buSzPts val="2400"/>
              <a:buFont typeface="Times New Roman"/>
              <a:buChar char="•"/>
              <a:defRPr b="0" i="0" sz="2400" u="none" cap="none" strike="noStrike">
                <a:solidFill>
                  <a:schemeClr val="lt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9pPr>
          </a:lstStyle>
          <a:p/>
        </p:txBody>
      </p:sp>
      <p:sp>
        <p:nvSpPr>
          <p:cNvPr id="12" name="Google Shape;12;p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3" name="Google Shape;13;p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4" name="Google Shape;14;p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marR="0" rt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marR="0" rt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marR="0" rt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marR="0" rt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marR="0" rt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marR="0" rt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marR="0" rt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marR="0" rt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E2F90"/>
        </a:solidFill>
      </p:bgPr>
    </p:bg>
    <p:spTree>
      <p:nvGrpSpPr>
        <p:cNvPr id="846" name="Shape 846"/>
        <p:cNvGrpSpPr/>
        <p:nvPr/>
      </p:nvGrpSpPr>
      <p:grpSpPr>
        <a:xfrm>
          <a:off x="0" y="0"/>
          <a:ext cx="0" cy="0"/>
          <a:chOff x="0" y="0"/>
          <a:chExt cx="0" cy="0"/>
        </a:xfrm>
      </p:grpSpPr>
      <p:pic>
        <p:nvPicPr>
          <p:cNvPr id="847" name="Google Shape;847;p117"/>
          <p:cNvPicPr preferRelativeResize="0"/>
          <p:nvPr/>
        </p:nvPicPr>
        <p:blipFill rotWithShape="1">
          <a:blip r:embed="rId1">
            <a:alphaModFix/>
          </a:blip>
          <a:srcRect b="0" l="0" r="2472" t="0"/>
          <a:stretch/>
        </p:blipFill>
        <p:spPr>
          <a:xfrm>
            <a:off x="0" y="0"/>
            <a:ext cx="939800" cy="6858000"/>
          </a:xfrm>
          <a:prstGeom prst="rect">
            <a:avLst/>
          </a:prstGeom>
          <a:noFill/>
          <a:ln>
            <a:noFill/>
          </a:ln>
        </p:spPr>
      </p:pic>
      <p:sp>
        <p:nvSpPr>
          <p:cNvPr id="848" name="Google Shape;848;p11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lt1"/>
                </a:solidFill>
                <a:latin typeface="Arial"/>
                <a:ea typeface="Arial"/>
                <a:cs typeface="Arial"/>
                <a:sym typeface="Arial"/>
              </a:defRPr>
            </a:lvl9pPr>
          </a:lstStyle>
          <a:p/>
        </p:txBody>
      </p:sp>
      <p:sp>
        <p:nvSpPr>
          <p:cNvPr id="849" name="Google Shape;849;p117"/>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FFD700"/>
              </a:buClr>
              <a:buSzPts val="2000"/>
              <a:buFont typeface="Arial"/>
              <a:buChar char="•"/>
              <a:defRPr b="0" i="0" sz="2000" u="none" cap="none" strike="noStrike">
                <a:solidFill>
                  <a:schemeClr val="lt1"/>
                </a:solidFill>
                <a:latin typeface="Arial"/>
                <a:ea typeface="Arial"/>
                <a:cs typeface="Arial"/>
                <a:sym typeface="Arial"/>
              </a:defRPr>
            </a:lvl1pPr>
            <a:lvl2pPr indent="-342900" lvl="1" marL="914400" marR="0" rtl="0" algn="l">
              <a:spcBef>
                <a:spcPts val="360"/>
              </a:spcBef>
              <a:spcAft>
                <a:spcPts val="0"/>
              </a:spcAft>
              <a:buClr>
                <a:srgbClr val="FFD700"/>
              </a:buClr>
              <a:buSzPts val="1800"/>
              <a:buFont typeface="Arial"/>
              <a:buChar char="–"/>
              <a:defRPr b="0" i="0" sz="1800" u="none" cap="none" strike="noStrike">
                <a:solidFill>
                  <a:schemeClr val="lt1"/>
                </a:solidFill>
                <a:latin typeface="Arial"/>
                <a:ea typeface="Arial"/>
                <a:cs typeface="Arial"/>
                <a:sym typeface="Arial"/>
              </a:defRPr>
            </a:lvl2pPr>
            <a:lvl3pPr indent="-330200" lvl="2" marL="1371600" marR="0" rtl="0" algn="l">
              <a:spcBef>
                <a:spcPts val="320"/>
              </a:spcBef>
              <a:spcAft>
                <a:spcPts val="0"/>
              </a:spcAft>
              <a:buClr>
                <a:srgbClr val="FFD700"/>
              </a:buClr>
              <a:buSzPts val="1600"/>
              <a:buFont typeface="Arial"/>
              <a:buChar char="•"/>
              <a:defRPr b="0" i="0" sz="1600" u="none" cap="none" strike="noStrike">
                <a:solidFill>
                  <a:schemeClr val="lt1"/>
                </a:solidFill>
                <a:latin typeface="Arial"/>
                <a:ea typeface="Arial"/>
                <a:cs typeface="Arial"/>
                <a:sym typeface="Arial"/>
              </a:defRPr>
            </a:lvl3pPr>
            <a:lvl4pPr indent="-317500" lvl="3" marL="1828800" marR="0" rtl="0" algn="l">
              <a:spcBef>
                <a:spcPts val="280"/>
              </a:spcBef>
              <a:spcAft>
                <a:spcPts val="0"/>
              </a:spcAft>
              <a:buClr>
                <a:srgbClr val="FFD700"/>
              </a:buClr>
              <a:buSzPts val="1400"/>
              <a:buFont typeface="Arial"/>
              <a:buChar char="–"/>
              <a:defRPr b="0" i="0" sz="1400" u="none" cap="none" strike="noStrike">
                <a:solidFill>
                  <a:schemeClr val="lt1"/>
                </a:solidFill>
                <a:latin typeface="Arial"/>
                <a:ea typeface="Arial"/>
                <a:cs typeface="Arial"/>
                <a:sym typeface="Arial"/>
              </a:defRPr>
            </a:lvl4pPr>
            <a:lvl5pPr indent="-304800" lvl="4" marL="2286000" marR="0" rtl="0" algn="l">
              <a:spcBef>
                <a:spcPts val="240"/>
              </a:spcBef>
              <a:spcAft>
                <a:spcPts val="0"/>
              </a:spcAft>
              <a:buClr>
                <a:srgbClr val="FFD700"/>
              </a:buClr>
              <a:buSzPts val="1200"/>
              <a:buFont typeface="Arial"/>
              <a:buChar char="»"/>
              <a:defRPr b="0" i="0" sz="1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50" name="Google Shape;850;p117"/>
          <p:cNvPicPr preferRelativeResize="0"/>
          <p:nvPr/>
        </p:nvPicPr>
        <p:blipFill rotWithShape="1">
          <a:blip r:embed="rId2">
            <a:alphaModFix/>
          </a:blip>
          <a:srcRect b="0" l="0" r="0" t="0"/>
          <a:stretch/>
        </p:blipFill>
        <p:spPr>
          <a:xfrm>
            <a:off x="47625" y="6324600"/>
            <a:ext cx="485775" cy="485775"/>
          </a:xfrm>
          <a:prstGeom prst="rect">
            <a:avLst/>
          </a:prstGeom>
          <a:noFill/>
          <a:ln>
            <a:noFill/>
          </a:ln>
        </p:spPr>
      </p:pic>
      <p:pic>
        <p:nvPicPr>
          <p:cNvPr id="851" name="Google Shape;851;p117"/>
          <p:cNvPicPr preferRelativeResize="0"/>
          <p:nvPr/>
        </p:nvPicPr>
        <p:blipFill rotWithShape="1">
          <a:blip r:embed="rId3">
            <a:alphaModFix/>
          </a:blip>
          <a:srcRect b="0" l="0" r="0" t="0"/>
          <a:stretch/>
        </p:blipFill>
        <p:spPr>
          <a:xfrm>
            <a:off x="76200" y="76200"/>
            <a:ext cx="496888" cy="4968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48" name="Shape 7448"/>
        <p:cNvGrpSpPr/>
        <p:nvPr/>
      </p:nvGrpSpPr>
      <p:grpSpPr>
        <a:xfrm>
          <a:off x="0" y="0"/>
          <a:ext cx="0" cy="0"/>
          <a:chOff x="0" y="0"/>
          <a:chExt cx="0" cy="0"/>
        </a:xfrm>
      </p:grpSpPr>
      <p:sp>
        <p:nvSpPr>
          <p:cNvPr id="7449" name="Google Shape;7449;p1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7450" name="Google Shape;7450;p12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7451" name="Google Shape;7451;p1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2" name="Google Shape;7452;p1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3" name="Google Shape;7453;p1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528" name="Shape 7528"/>
        <p:cNvGrpSpPr/>
        <p:nvPr/>
      </p:nvGrpSpPr>
      <p:grpSpPr>
        <a:xfrm>
          <a:off x="0" y="0"/>
          <a:ext cx="0" cy="0"/>
          <a:chOff x="0" y="0"/>
          <a:chExt cx="0" cy="0"/>
        </a:xfrm>
      </p:grpSpPr>
      <p:sp>
        <p:nvSpPr>
          <p:cNvPr id="7529" name="Google Shape;7529;p1233"/>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0" name="Google Shape;7530;p1233"/>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1" name="Google Shape;7531;p1233"/>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2" name="Google Shape;7532;p1233"/>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3" name="Google Shape;7533;p1233"/>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4" name="Google Shape;7534;p1233"/>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5" name="Google Shape;7535;p1233"/>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6" name="Google Shape;7536;p123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7537" name="Google Shape;7537;p1233"/>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7538" name="Google Shape;7538;p123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39" name="Google Shape;7539;p123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40" name="Google Shape;7540;p123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80" r:id="rId1"/>
    <p:sldLayoutId id="2147484781" r:id="rId2"/>
    <p:sldLayoutId id="2147484782" r:id="rId3"/>
    <p:sldLayoutId id="2147484783" r:id="rId4"/>
    <p:sldLayoutId id="2147484784" r:id="rId5"/>
    <p:sldLayoutId id="2147484785" r:id="rId6"/>
    <p:sldLayoutId id="2147484786" r:id="rId7"/>
    <p:sldLayoutId id="2147484787" r:id="rId8"/>
    <p:sldLayoutId id="2147484788" r:id="rId9"/>
    <p:sldLayoutId id="2147484789" r:id="rId10"/>
    <p:sldLayoutId id="214748479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620" name="Shape 7620"/>
        <p:cNvGrpSpPr/>
        <p:nvPr/>
      </p:nvGrpSpPr>
      <p:grpSpPr>
        <a:xfrm>
          <a:off x="0" y="0"/>
          <a:ext cx="0" cy="0"/>
          <a:chOff x="0" y="0"/>
          <a:chExt cx="0" cy="0"/>
        </a:xfrm>
      </p:grpSpPr>
      <p:sp>
        <p:nvSpPr>
          <p:cNvPr id="7621" name="Google Shape;7621;p124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9pPr>
          </a:lstStyle>
          <a:p/>
        </p:txBody>
      </p:sp>
      <p:sp>
        <p:nvSpPr>
          <p:cNvPr id="7622" name="Google Shape;7622;p1245"/>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431037" lvl="0" marL="457200" marR="0" rtl="0" algn="l">
              <a:spcBef>
                <a:spcPts val="638"/>
              </a:spcBef>
              <a:spcAft>
                <a:spcPts val="0"/>
              </a:spcAft>
              <a:buClr>
                <a:schemeClr val="dk1"/>
              </a:buClr>
              <a:buSzPts val="3188"/>
              <a:buFont typeface="Arial"/>
              <a:buChar char="•"/>
              <a:defRPr b="0" i="0" sz="3188" u="none" cap="none" strike="noStrike">
                <a:solidFill>
                  <a:schemeClr val="dk1"/>
                </a:solidFill>
                <a:latin typeface="Arial"/>
                <a:ea typeface="Arial"/>
                <a:cs typeface="Arial"/>
                <a:sym typeface="Arial"/>
              </a:defRPr>
            </a:lvl1pPr>
            <a:lvl2pPr indent="-407225" lvl="1" marL="914400" marR="0" rtl="0" algn="l">
              <a:spcBef>
                <a:spcPts val="563"/>
              </a:spcBef>
              <a:spcAft>
                <a:spcPts val="0"/>
              </a:spcAft>
              <a:buClr>
                <a:schemeClr val="dk1"/>
              </a:buClr>
              <a:buSzPts val="2813"/>
              <a:buFont typeface="Arial"/>
              <a:buChar char="–"/>
              <a:defRPr b="0" i="0" sz="2813" u="none" cap="none" strike="noStrike">
                <a:solidFill>
                  <a:schemeClr val="dk1"/>
                </a:solidFill>
                <a:latin typeface="Arial"/>
                <a:ea typeface="Arial"/>
                <a:cs typeface="Arial"/>
                <a:sym typeface="Arial"/>
              </a:defRPr>
            </a:lvl2pPr>
            <a:lvl3pPr indent="-377444" lvl="2" marL="1371600" marR="0" rtl="0" algn="l">
              <a:spcBef>
                <a:spcPts val="469"/>
              </a:spcBef>
              <a:spcAft>
                <a:spcPts val="0"/>
              </a:spcAft>
              <a:buClr>
                <a:schemeClr val="dk1"/>
              </a:buClr>
              <a:buSzPts val="2344"/>
              <a:buFont typeface="Arial"/>
              <a:buChar char="•"/>
              <a:defRPr b="0" i="0" sz="2344" u="none" cap="none" strike="noStrike">
                <a:solidFill>
                  <a:schemeClr val="dk1"/>
                </a:solidFill>
                <a:latin typeface="Arial"/>
                <a:ea typeface="Arial"/>
                <a:cs typeface="Arial"/>
                <a:sym typeface="Arial"/>
              </a:defRPr>
            </a:lvl3pPr>
            <a:lvl4pPr indent="-353631" lvl="3" marL="18288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4pPr>
            <a:lvl5pPr indent="-353631" lvl="4" marL="22860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5pPr>
            <a:lvl6pPr indent="-335788" lvl="5" marL="27432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6pPr>
            <a:lvl7pPr indent="-335788" lvl="6" marL="32004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7pPr>
            <a:lvl8pPr indent="-335788" lvl="7" marL="36576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8pPr>
            <a:lvl9pPr indent="-335788" lvl="8" marL="41148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9pPr>
          </a:lstStyle>
          <a:p/>
        </p:txBody>
      </p:sp>
      <p:sp>
        <p:nvSpPr>
          <p:cNvPr id="7623" name="Google Shape;7623;p124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marR="0" rtl="0" algn="l">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4" name="Google Shape;7624;p124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marR="0" rtl="0" algn="ctr">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5" name="Google Shape;7625;p124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marR="0" rtl="0" algn="r">
              <a:spcBef>
                <a:spcPts val="0"/>
              </a:spcBef>
              <a:buNone/>
              <a:defRPr sz="1406">
                <a:solidFill>
                  <a:schemeClr val="dk1"/>
                </a:solidFill>
                <a:latin typeface="Arial"/>
                <a:ea typeface="Arial"/>
                <a:cs typeface="Arial"/>
                <a:sym typeface="Arial"/>
              </a:defRPr>
            </a:lvl1pPr>
            <a:lvl2pPr indent="0" lvl="1" marL="0" marR="0" rtl="0" algn="r">
              <a:spcBef>
                <a:spcPts val="0"/>
              </a:spcBef>
              <a:buNone/>
              <a:defRPr sz="1406">
                <a:solidFill>
                  <a:schemeClr val="dk1"/>
                </a:solidFill>
                <a:latin typeface="Arial"/>
                <a:ea typeface="Arial"/>
                <a:cs typeface="Arial"/>
                <a:sym typeface="Arial"/>
              </a:defRPr>
            </a:lvl2pPr>
            <a:lvl3pPr indent="0" lvl="2" marL="0" marR="0" rtl="0" algn="r">
              <a:spcBef>
                <a:spcPts val="0"/>
              </a:spcBef>
              <a:buNone/>
              <a:defRPr sz="1406">
                <a:solidFill>
                  <a:schemeClr val="dk1"/>
                </a:solidFill>
                <a:latin typeface="Arial"/>
                <a:ea typeface="Arial"/>
                <a:cs typeface="Arial"/>
                <a:sym typeface="Arial"/>
              </a:defRPr>
            </a:lvl3pPr>
            <a:lvl4pPr indent="0" lvl="3" marL="0" marR="0" rtl="0" algn="r">
              <a:spcBef>
                <a:spcPts val="0"/>
              </a:spcBef>
              <a:buNone/>
              <a:defRPr sz="1406">
                <a:solidFill>
                  <a:schemeClr val="dk1"/>
                </a:solidFill>
                <a:latin typeface="Arial"/>
                <a:ea typeface="Arial"/>
                <a:cs typeface="Arial"/>
                <a:sym typeface="Arial"/>
              </a:defRPr>
            </a:lvl4pPr>
            <a:lvl5pPr indent="0" lvl="4" marL="0" marR="0" rtl="0" algn="r">
              <a:spcBef>
                <a:spcPts val="0"/>
              </a:spcBef>
              <a:buNone/>
              <a:defRPr sz="1406">
                <a:solidFill>
                  <a:schemeClr val="dk1"/>
                </a:solidFill>
                <a:latin typeface="Arial"/>
                <a:ea typeface="Arial"/>
                <a:cs typeface="Arial"/>
                <a:sym typeface="Arial"/>
              </a:defRPr>
            </a:lvl5pPr>
            <a:lvl6pPr indent="0" lvl="5" marL="0" marR="0" rtl="0" algn="r">
              <a:spcBef>
                <a:spcPts val="0"/>
              </a:spcBef>
              <a:buNone/>
              <a:defRPr sz="1406">
                <a:solidFill>
                  <a:schemeClr val="dk1"/>
                </a:solidFill>
                <a:latin typeface="Arial"/>
                <a:ea typeface="Arial"/>
                <a:cs typeface="Arial"/>
                <a:sym typeface="Arial"/>
              </a:defRPr>
            </a:lvl6pPr>
            <a:lvl7pPr indent="0" lvl="6" marL="0" marR="0" rtl="0" algn="r">
              <a:spcBef>
                <a:spcPts val="0"/>
              </a:spcBef>
              <a:buNone/>
              <a:defRPr sz="1406">
                <a:solidFill>
                  <a:schemeClr val="dk1"/>
                </a:solidFill>
                <a:latin typeface="Arial"/>
                <a:ea typeface="Arial"/>
                <a:cs typeface="Arial"/>
                <a:sym typeface="Arial"/>
              </a:defRPr>
            </a:lvl7pPr>
            <a:lvl8pPr indent="0" lvl="7" marL="0" marR="0" rtl="0" algn="r">
              <a:spcBef>
                <a:spcPts val="0"/>
              </a:spcBef>
              <a:buNone/>
              <a:defRPr sz="1406">
                <a:solidFill>
                  <a:schemeClr val="dk1"/>
                </a:solidFill>
                <a:latin typeface="Arial"/>
                <a:ea typeface="Arial"/>
                <a:cs typeface="Arial"/>
                <a:sym typeface="Arial"/>
              </a:defRPr>
            </a:lvl8pPr>
            <a:lvl9pPr indent="0" lvl="8" marL="0" marR="0" rt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91" r:id="rId1"/>
    <p:sldLayoutId id="2147484792" r:id="rId2"/>
    <p:sldLayoutId id="2147484793" r:id="rId3"/>
    <p:sldLayoutId id="2147484794" r:id="rId4"/>
    <p:sldLayoutId id="2147484795" r:id="rId5"/>
    <p:sldLayoutId id="2147484796" r:id="rId6"/>
    <p:sldLayoutId id="2147484797" r:id="rId7"/>
    <p:sldLayoutId id="2147484798" r:id="rId8"/>
    <p:sldLayoutId id="2147484799" r:id="rId9"/>
    <p:sldLayoutId id="2147484800" r:id="rId10"/>
    <p:sldLayoutId id="214748480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182F"/>
            </a:gs>
            <a:gs pos="100000">
              <a:srgbClr val="003366"/>
            </a:gs>
          </a:gsLst>
          <a:lin ang="5400000" scaled="0"/>
        </a:gradFill>
      </p:bgPr>
    </p:bg>
    <p:spTree>
      <p:nvGrpSpPr>
        <p:cNvPr id="7695" name="Shape 7695"/>
        <p:cNvGrpSpPr/>
        <p:nvPr/>
      </p:nvGrpSpPr>
      <p:grpSpPr>
        <a:xfrm>
          <a:off x="0" y="0"/>
          <a:ext cx="0" cy="0"/>
          <a:chOff x="0" y="0"/>
          <a:chExt cx="0" cy="0"/>
        </a:xfrm>
      </p:grpSpPr>
      <p:sp>
        <p:nvSpPr>
          <p:cNvPr id="7696" name="Google Shape;7696;p1257"/>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1pPr>
            <a:lvl2pPr lvl="1"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2pPr>
            <a:lvl3pPr lvl="2"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3pPr>
            <a:lvl4pPr lvl="3"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4pPr>
            <a:lvl5pPr lvl="4"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5pPr>
            <a:lvl6pPr lvl="5"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6pPr>
            <a:lvl7pPr lvl="6"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7pPr>
            <a:lvl8pPr lvl="7"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8pPr>
            <a:lvl9pPr lvl="8"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9pPr>
          </a:lstStyle>
          <a:p/>
        </p:txBody>
      </p:sp>
      <p:sp>
        <p:nvSpPr>
          <p:cNvPr id="7697" name="Google Shape;7697;p1257"/>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rgbClr val="FFCC00"/>
              </a:buClr>
              <a:buSzPts val="3520"/>
              <a:buFont typeface="Arial"/>
              <a:buChar char="•"/>
              <a:defRPr b="1" i="0" sz="3200" u="none" cap="none" strike="noStrike">
                <a:solidFill>
                  <a:schemeClr val="accen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1" i="0" sz="2800" u="none" cap="none" strike="noStrike">
                <a:solidFill>
                  <a:srgbClr val="FFCC00"/>
                </a:solidFill>
                <a:latin typeface="Arial"/>
                <a:ea typeface="Arial"/>
                <a:cs typeface="Arial"/>
                <a:sym typeface="Arial"/>
              </a:defRPr>
            </a:lvl2pPr>
            <a:lvl3pPr indent="-396239" lvl="2" marL="1371600" marR="0" rtl="0" algn="l">
              <a:spcBef>
                <a:spcPts val="480"/>
              </a:spcBef>
              <a:spcAft>
                <a:spcPts val="0"/>
              </a:spcAft>
              <a:buClr>
                <a:srgbClr val="FFCC00"/>
              </a:buClr>
              <a:buSzPts val="2640"/>
              <a:buFont typeface="Arial"/>
              <a:buChar char="•"/>
              <a:defRPr b="1" i="0" sz="2400" u="none" cap="none" strike="noStrike">
                <a:solidFill>
                  <a:schemeClr val="accent1"/>
                </a:solidFill>
                <a:latin typeface="Arial"/>
                <a:ea typeface="Arial"/>
                <a:cs typeface="Arial"/>
                <a:sym typeface="Arial"/>
              </a:defRPr>
            </a:lvl3pPr>
            <a:lvl4pPr indent="-355600" lvl="3" marL="1828800" marR="0" rtl="0" algn="l">
              <a:spcBef>
                <a:spcPts val="400"/>
              </a:spcBef>
              <a:spcAft>
                <a:spcPts val="0"/>
              </a:spcAft>
              <a:buClr>
                <a:srgbClr val="FFCC00"/>
              </a:buClr>
              <a:buSzPts val="2000"/>
              <a:buFont typeface="Arial"/>
              <a:buChar char="–"/>
              <a:defRPr b="1" i="0" sz="2000" u="none" cap="none" strike="noStrike">
                <a:solidFill>
                  <a:srgbClr val="FFCC00"/>
                </a:solidFill>
                <a:latin typeface="Arial"/>
                <a:ea typeface="Arial"/>
                <a:cs typeface="Arial"/>
                <a:sym typeface="Arial"/>
              </a:defRPr>
            </a:lvl4pPr>
            <a:lvl5pPr indent="-355600" lvl="4" marL="22860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5pPr>
            <a:lvl6pPr indent="-355600" lvl="5" marL="27432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6pPr>
            <a:lvl7pPr indent="-355600" lvl="6" marL="32004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7pPr>
            <a:lvl8pPr indent="-355600" lvl="7" marL="36576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8pPr>
            <a:lvl9pPr indent="-355600" lvl="8" marL="41148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9pPr>
          </a:lstStyle>
          <a:p/>
        </p:txBody>
      </p:sp>
      <p:sp>
        <p:nvSpPr>
          <p:cNvPr id="7698" name="Google Shape;7698;p125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99" name="Google Shape;7699;p125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700" name="Google Shape;7700;p125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200">
                <a:solidFill>
                  <a:srgbClr val="ABD5FF"/>
                </a:solidFill>
                <a:latin typeface="Georgia"/>
                <a:ea typeface="Georgia"/>
                <a:cs typeface="Georgia"/>
                <a:sym typeface="Georgia"/>
              </a:defRPr>
            </a:lvl1pPr>
            <a:lvl2pPr indent="0" lvl="1" marL="0" marR="0" rtl="0" algn="l">
              <a:spcBef>
                <a:spcPts val="0"/>
              </a:spcBef>
              <a:buNone/>
              <a:defRPr sz="1200">
                <a:solidFill>
                  <a:srgbClr val="ABD5FF"/>
                </a:solidFill>
                <a:latin typeface="Georgia"/>
                <a:ea typeface="Georgia"/>
                <a:cs typeface="Georgia"/>
                <a:sym typeface="Georgia"/>
              </a:defRPr>
            </a:lvl2pPr>
            <a:lvl3pPr indent="0" lvl="2" marL="0" marR="0" rtl="0" algn="l">
              <a:spcBef>
                <a:spcPts val="0"/>
              </a:spcBef>
              <a:buNone/>
              <a:defRPr sz="1200">
                <a:solidFill>
                  <a:srgbClr val="ABD5FF"/>
                </a:solidFill>
                <a:latin typeface="Georgia"/>
                <a:ea typeface="Georgia"/>
                <a:cs typeface="Georgia"/>
                <a:sym typeface="Georgia"/>
              </a:defRPr>
            </a:lvl3pPr>
            <a:lvl4pPr indent="0" lvl="3" marL="0" marR="0" rtl="0" algn="l">
              <a:spcBef>
                <a:spcPts val="0"/>
              </a:spcBef>
              <a:buNone/>
              <a:defRPr sz="1200">
                <a:solidFill>
                  <a:srgbClr val="ABD5FF"/>
                </a:solidFill>
                <a:latin typeface="Georgia"/>
                <a:ea typeface="Georgia"/>
                <a:cs typeface="Georgia"/>
                <a:sym typeface="Georgia"/>
              </a:defRPr>
            </a:lvl4pPr>
            <a:lvl5pPr indent="0" lvl="4" marL="0" marR="0" rtl="0" algn="l">
              <a:spcBef>
                <a:spcPts val="0"/>
              </a:spcBef>
              <a:buNone/>
              <a:defRPr sz="1200">
                <a:solidFill>
                  <a:srgbClr val="ABD5FF"/>
                </a:solidFill>
                <a:latin typeface="Georgia"/>
                <a:ea typeface="Georgia"/>
                <a:cs typeface="Georgia"/>
                <a:sym typeface="Georgia"/>
              </a:defRPr>
            </a:lvl5pPr>
            <a:lvl6pPr indent="0" lvl="5" marL="0" marR="0" rtl="0" algn="l">
              <a:spcBef>
                <a:spcPts val="0"/>
              </a:spcBef>
              <a:buNone/>
              <a:defRPr sz="1200">
                <a:solidFill>
                  <a:srgbClr val="ABD5FF"/>
                </a:solidFill>
                <a:latin typeface="Georgia"/>
                <a:ea typeface="Georgia"/>
                <a:cs typeface="Georgia"/>
                <a:sym typeface="Georgia"/>
              </a:defRPr>
            </a:lvl6pPr>
            <a:lvl7pPr indent="0" lvl="6" marL="0" marR="0" rtl="0" algn="l">
              <a:spcBef>
                <a:spcPts val="0"/>
              </a:spcBef>
              <a:buNone/>
              <a:defRPr sz="1200">
                <a:solidFill>
                  <a:srgbClr val="ABD5FF"/>
                </a:solidFill>
                <a:latin typeface="Georgia"/>
                <a:ea typeface="Georgia"/>
                <a:cs typeface="Georgia"/>
                <a:sym typeface="Georgia"/>
              </a:defRPr>
            </a:lvl7pPr>
            <a:lvl8pPr indent="0" lvl="7" marL="0" marR="0" rtl="0" algn="l">
              <a:spcBef>
                <a:spcPts val="0"/>
              </a:spcBef>
              <a:buNone/>
              <a:defRPr sz="1200">
                <a:solidFill>
                  <a:srgbClr val="ABD5FF"/>
                </a:solidFill>
                <a:latin typeface="Georgia"/>
                <a:ea typeface="Georgia"/>
                <a:cs typeface="Georgia"/>
                <a:sym typeface="Georgia"/>
              </a:defRPr>
            </a:lvl8pPr>
            <a:lvl9pPr indent="0" lvl="8" marL="0" marR="0" rt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grpSp>
        <p:nvGrpSpPr>
          <p:cNvPr id="7701" name="Google Shape;7701;p1257"/>
          <p:cNvGrpSpPr/>
          <p:nvPr/>
        </p:nvGrpSpPr>
        <p:grpSpPr>
          <a:xfrm>
            <a:off x="233363" y="152400"/>
            <a:ext cx="8910637" cy="457200"/>
            <a:chOff x="147" y="96"/>
            <a:chExt cx="5613" cy="288"/>
          </a:xfrm>
        </p:grpSpPr>
        <p:cxnSp>
          <p:nvCxnSpPr>
            <p:cNvPr id="7702" name="Google Shape;7702;p1257"/>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03" name="Google Shape;7703;p1257"/>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Tree>
  </p:cSld>
  <p:clrMap accent1="accent1" accent2="accent2" accent3="accent3" accent4="accent4" accent5="accent5" accent6="accent6" bg1="lt1" bg2="dk2" tx1="dk1" tx2="lt2" folHlink="folHlink" hlink="hlink"/>
  <p:sldLayoutIdLst>
    <p:sldLayoutId id="2147484802" r:id="rId1"/>
    <p:sldLayoutId id="2147484803" r:id="rId2"/>
    <p:sldLayoutId id="2147484804" r:id="rId3"/>
    <p:sldLayoutId id="2147484805" r:id="rId4"/>
    <p:sldLayoutId id="2147484806" r:id="rId5"/>
    <p:sldLayoutId id="2147484807" r:id="rId6"/>
    <p:sldLayoutId id="2147484808" r:id="rId7"/>
    <p:sldLayoutId id="2147484809" r:id="rId8"/>
    <p:sldLayoutId id="2147484810" r:id="rId9"/>
    <p:sldLayoutId id="2147484811" r:id="rId10"/>
    <p:sldLayoutId id="2147484812" r:id="rId11"/>
    <p:sldLayoutId id="2147484813" r:id="rId12"/>
    <p:sldLayoutId id="214748481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7789" name="Shape 7789"/>
        <p:cNvGrpSpPr/>
        <p:nvPr/>
      </p:nvGrpSpPr>
      <p:grpSpPr>
        <a:xfrm>
          <a:off x="0" y="0"/>
          <a:ext cx="0" cy="0"/>
          <a:chOff x="0" y="0"/>
          <a:chExt cx="0" cy="0"/>
        </a:xfrm>
      </p:grpSpPr>
      <p:sp>
        <p:nvSpPr>
          <p:cNvPr id="7790" name="Google Shape;7790;p12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7791" name="Google Shape;7791;p127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7792" name="Google Shape;7792;p12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3" name="Google Shape;7793;p12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4" name="Google Shape;7794;p12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15" r:id="rId1"/>
    <p:sldLayoutId id="2147484816" r:id="rId2"/>
    <p:sldLayoutId id="2147484817" r:id="rId3"/>
    <p:sldLayoutId id="2147484818" r:id="rId4"/>
    <p:sldLayoutId id="2147484819" r:id="rId5"/>
    <p:sldLayoutId id="2147484820" r:id="rId6"/>
    <p:sldLayoutId id="2147484821" r:id="rId7"/>
    <p:sldLayoutId id="2147484822" r:id="rId8"/>
    <p:sldLayoutId id="2147484823" r:id="rId9"/>
    <p:sldLayoutId id="2147484824" r:id="rId10"/>
    <p:sldLayoutId id="214748482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864" name="Shape 7864"/>
        <p:cNvGrpSpPr/>
        <p:nvPr/>
      </p:nvGrpSpPr>
      <p:grpSpPr>
        <a:xfrm>
          <a:off x="0" y="0"/>
          <a:ext cx="0" cy="0"/>
          <a:chOff x="0" y="0"/>
          <a:chExt cx="0" cy="0"/>
        </a:xfrm>
      </p:grpSpPr>
      <p:sp>
        <p:nvSpPr>
          <p:cNvPr id="7865" name="Google Shape;7865;p128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866" name="Google Shape;7866;p1283"/>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867" name="Google Shape;7867;p128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8" name="Google Shape;7868;p128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9" name="Google Shape;7869;p128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0" name="Google Shape;7870;p1283"/>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1" name="Google Shape;7871;p1283"/>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826" r:id="rId1"/>
    <p:sldLayoutId id="2147484827" r:id="rId2"/>
    <p:sldLayoutId id="2147484828" r:id="rId3"/>
    <p:sldLayoutId id="2147484829" r:id="rId4"/>
    <p:sldLayoutId id="2147484830" r:id="rId5"/>
    <p:sldLayoutId id="2147484831" r:id="rId6"/>
    <p:sldLayoutId id="2147484832" r:id="rId7"/>
    <p:sldLayoutId id="2147484833" r:id="rId8"/>
    <p:sldLayoutId id="2147484834" r:id="rId9"/>
    <p:sldLayoutId id="2147484835" r:id="rId10"/>
    <p:sldLayoutId id="214748483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943" name="Shape 7943"/>
        <p:cNvGrpSpPr/>
        <p:nvPr/>
      </p:nvGrpSpPr>
      <p:grpSpPr>
        <a:xfrm>
          <a:off x="0" y="0"/>
          <a:ext cx="0" cy="0"/>
          <a:chOff x="0" y="0"/>
          <a:chExt cx="0" cy="0"/>
        </a:xfrm>
      </p:grpSpPr>
      <p:sp>
        <p:nvSpPr>
          <p:cNvPr id="7944" name="Google Shape;7944;p1295"/>
          <p:cNvSpPr/>
          <p:nvPr/>
        </p:nvSpPr>
        <p:spPr>
          <a:xfrm>
            <a:off x="0" y="1377950"/>
            <a:ext cx="2133600" cy="1016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5" name="Google Shape;7945;p1295"/>
          <p:cNvSpPr/>
          <p:nvPr/>
        </p:nvSpPr>
        <p:spPr>
          <a:xfrm>
            <a:off x="1447800" y="1377950"/>
            <a:ext cx="7239000" cy="10160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6" name="Google Shape;7946;p129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40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40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40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40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40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40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40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4000" u="none" cap="none" strike="noStrike">
                <a:solidFill>
                  <a:schemeClr val="dk2"/>
                </a:solidFill>
                <a:latin typeface="Arial"/>
                <a:ea typeface="Arial"/>
                <a:cs typeface="Arial"/>
                <a:sym typeface="Arial"/>
              </a:defRPr>
            </a:lvl9pPr>
          </a:lstStyle>
          <a:p/>
        </p:txBody>
      </p:sp>
      <p:sp>
        <p:nvSpPr>
          <p:cNvPr id="7947" name="Google Shape;7947;p1295"/>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accent1"/>
              </a:buClr>
              <a:buSzPts val="2240"/>
              <a:buFont typeface="Noto Sans Symbols"/>
              <a:buChar char="■"/>
              <a:defRPr b="0" i="0" sz="3200" u="none" cap="none" strike="noStrike">
                <a:solidFill>
                  <a:schemeClr val="dk1"/>
                </a:solidFill>
                <a:latin typeface="Arial"/>
                <a:ea typeface="Arial"/>
                <a:cs typeface="Arial"/>
                <a:sym typeface="Arial"/>
              </a:defRPr>
            </a:lvl1pPr>
            <a:lvl2pPr indent="-344169" lvl="1" marL="914400" marR="0" rtl="0" algn="l">
              <a:spcBef>
                <a:spcPts val="560"/>
              </a:spcBef>
              <a:spcAft>
                <a:spcPts val="0"/>
              </a:spcAft>
              <a:buClr>
                <a:schemeClr val="hlink"/>
              </a:buClr>
              <a:buSzPts val="1820"/>
              <a:buFont typeface="Noto Sans Symbols"/>
              <a:buChar char="⚪"/>
              <a:defRPr b="0" i="0" sz="2800" u="none" cap="none" strike="noStrike">
                <a:solidFill>
                  <a:schemeClr val="dk1"/>
                </a:solidFill>
                <a:latin typeface="Arial"/>
                <a:ea typeface="Arial"/>
                <a:cs typeface="Arial"/>
                <a:sym typeface="Arial"/>
              </a:defRPr>
            </a:lvl2pPr>
            <a:lvl3pPr indent="-335280" lvl="2" marL="1371600" marR="0" rtl="0" algn="l">
              <a:spcBef>
                <a:spcPts val="480"/>
              </a:spcBef>
              <a:spcAft>
                <a:spcPts val="0"/>
              </a:spcAft>
              <a:buClr>
                <a:schemeClr val="accent1"/>
              </a:buClr>
              <a:buSzPts val="168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17500" lvl="4" marL="2286000" marR="0" rtl="0" algn="l">
              <a:spcBef>
                <a:spcPts val="400"/>
              </a:spcBef>
              <a:spcAft>
                <a:spcPts val="0"/>
              </a:spcAft>
              <a:buClr>
                <a:schemeClr val="accent1"/>
              </a:buClr>
              <a:buSzPts val="14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948" name="Google Shape;7948;p129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49" name="Google Shape;7949;p129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50" name="Google Shape;7950;p129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7951" name="Google Shape;7951;p1295"/>
          <p:cNvSpPr/>
          <p:nvPr/>
        </p:nvSpPr>
        <p:spPr>
          <a:xfrm>
            <a:off x="838200" y="561975"/>
            <a:ext cx="152400" cy="1066800"/>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52" name="Google Shape;7952;p1295"/>
          <p:cNvSpPr/>
          <p:nvPr/>
        </p:nvSpPr>
        <p:spPr>
          <a:xfrm>
            <a:off x="8262938" y="269875"/>
            <a:ext cx="152400" cy="1073150"/>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4837" r:id="rId1"/>
    <p:sldLayoutId id="2147484838" r:id="rId2"/>
    <p:sldLayoutId id="2147484839" r:id="rId3"/>
    <p:sldLayoutId id="2147484840" r:id="rId4"/>
    <p:sldLayoutId id="2147484841" r:id="rId5"/>
    <p:sldLayoutId id="2147484842" r:id="rId6"/>
    <p:sldLayoutId id="2147484843" r:id="rId7"/>
    <p:sldLayoutId id="2147484844" r:id="rId8"/>
    <p:sldLayoutId id="2147484845" r:id="rId9"/>
    <p:sldLayoutId id="2147484846" r:id="rId10"/>
    <p:sldLayoutId id="2147484847" r:id="rId11"/>
    <p:sldLayoutId id="214748484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33" name="Shape 8033"/>
        <p:cNvGrpSpPr/>
        <p:nvPr/>
      </p:nvGrpSpPr>
      <p:grpSpPr>
        <a:xfrm>
          <a:off x="0" y="0"/>
          <a:ext cx="0" cy="0"/>
          <a:chOff x="0" y="0"/>
          <a:chExt cx="0" cy="0"/>
        </a:xfrm>
      </p:grpSpPr>
      <p:sp>
        <p:nvSpPr>
          <p:cNvPr id="8034" name="Google Shape;8034;p13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8035" name="Google Shape;8035;p130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036" name="Google Shape;8036;p130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7" name="Google Shape;8037;p130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8" name="Google Shape;8038;p130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4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43" name="Shape 8043"/>
        <p:cNvGrpSpPr/>
        <p:nvPr/>
      </p:nvGrpSpPr>
      <p:grpSpPr>
        <a:xfrm>
          <a:off x="0" y="0"/>
          <a:ext cx="0" cy="0"/>
          <a:chOff x="0" y="0"/>
          <a:chExt cx="0" cy="0"/>
        </a:xfrm>
      </p:grpSpPr>
      <p:grpSp>
        <p:nvGrpSpPr>
          <p:cNvPr id="8044" name="Google Shape;8044;p1310"/>
          <p:cNvGrpSpPr/>
          <p:nvPr/>
        </p:nvGrpSpPr>
        <p:grpSpPr>
          <a:xfrm>
            <a:off x="0" y="0"/>
            <a:ext cx="9144000" cy="6858000"/>
            <a:chOff x="0" y="0"/>
            <a:chExt cx="5760" cy="4320"/>
          </a:xfrm>
        </p:grpSpPr>
        <p:sp>
          <p:nvSpPr>
            <p:cNvPr id="8045" name="Google Shape;8045;p1310"/>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6" name="Google Shape;8046;p1310"/>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7" name="Google Shape;8047;p1310"/>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8" name="Google Shape;8048;p1310"/>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9" name="Google Shape;8049;p1310"/>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0" name="Google Shape;8050;p1310"/>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1" name="Google Shape;8051;p1310"/>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2" name="Google Shape;8052;p1310"/>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3" name="Google Shape;8053;p1310"/>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4" name="Google Shape;8054;p1310"/>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5" name="Google Shape;8055;p1310"/>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6" name="Google Shape;8056;p1310"/>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7" name="Google Shape;8057;p1310"/>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8" name="Google Shape;8058;p1310"/>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9" name="Google Shape;8059;p1310"/>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0" name="Google Shape;8060;p1310"/>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1" name="Google Shape;8061;p1310"/>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2" name="Google Shape;8062;p1310"/>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3" name="Google Shape;8063;p1310"/>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4" name="Google Shape;8064;p1310"/>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5" name="Google Shape;8065;p1310"/>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6" name="Google Shape;8066;p1310"/>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7" name="Google Shape;8067;p1310"/>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8" name="Google Shape;8068;p1310"/>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9" name="Google Shape;8069;p1310"/>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0" name="Google Shape;8070;p1310"/>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1" name="Google Shape;8071;p1310"/>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2" name="Google Shape;8072;p1310"/>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073" name="Google Shape;8073;p131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074" name="Google Shape;8074;p1310"/>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marR="0" rtl="0" algn="ctr">
              <a:spcBef>
                <a:spcPts val="640"/>
              </a:spcBef>
              <a:spcAft>
                <a:spcPts val="0"/>
              </a:spcAft>
              <a:buSzPts val="1400"/>
              <a:buNone/>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075" name="Google Shape;8075;p131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6" name="Google Shape;8076;p13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7" name="Google Shape;8077;p131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078" name="Google Shape;8078;p1310"/>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79" name="Google Shape;8079;p1310"/>
          <p:cNvPicPr preferRelativeResize="0"/>
          <p:nvPr/>
        </p:nvPicPr>
        <p:blipFill rotWithShape="1">
          <a:blip r:embed="rId1">
            <a:alphaModFix/>
          </a:blip>
          <a:srcRect b="0" l="0" r="0" t="0"/>
          <a:stretch/>
        </p:blipFill>
        <p:spPr>
          <a:xfrm>
            <a:off x="381000" y="5943600"/>
            <a:ext cx="2057400" cy="685800"/>
          </a:xfrm>
          <a:prstGeom prst="rect">
            <a:avLst/>
          </a:prstGeom>
          <a:noFill/>
          <a:ln>
            <a:noFill/>
          </a:ln>
        </p:spPr>
      </p:pic>
      <p:sp>
        <p:nvSpPr>
          <p:cNvPr id="8080" name="Google Shape;8080;p1310"/>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81" name="Google Shape;8081;p1310"/>
          <p:cNvPicPr preferRelativeResize="0"/>
          <p:nvPr/>
        </p:nvPicPr>
        <p:blipFill rotWithShape="1">
          <a:blip r:embed="rId2">
            <a:alphaModFix/>
          </a:blip>
          <a:srcRect b="0" l="0" r="0" t="0"/>
          <a:stretch/>
        </p:blipFill>
        <p:spPr>
          <a:xfrm>
            <a:off x="7781925" y="5495925"/>
            <a:ext cx="1362075" cy="13620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50" r:id="rId3"/>
    <p:sldLayoutId id="2147484851" r:id="rId4"/>
    <p:sldLayoutId id="2147484852" r:id="rId5"/>
    <p:sldLayoutId id="2147484853" r:id="rId6"/>
    <p:sldLayoutId id="2147484854" r:id="rId7"/>
    <p:sldLayoutId id="2147484855" r:id="rId8"/>
    <p:sldLayoutId id="2147484856" r:id="rId9"/>
    <p:sldLayoutId id="2147484857" r:id="rId10"/>
    <p:sldLayoutId id="2147484858" r:id="rId11"/>
    <p:sldLayoutId id="2147484859" r:id="rId12"/>
    <p:sldLayoutId id="2147484860" r:id="rId13"/>
    <p:sldLayoutId id="2147484861" r:id="rId14"/>
    <p:sldLayoutId id="2147484862"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198" name="Shape 8198"/>
        <p:cNvGrpSpPr/>
        <p:nvPr/>
      </p:nvGrpSpPr>
      <p:grpSpPr>
        <a:xfrm>
          <a:off x="0" y="0"/>
          <a:ext cx="0" cy="0"/>
          <a:chOff x="0" y="0"/>
          <a:chExt cx="0" cy="0"/>
        </a:xfrm>
      </p:grpSpPr>
      <p:sp>
        <p:nvSpPr>
          <p:cNvPr id="8199" name="Google Shape;8199;p132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dk2"/>
                </a:solidFill>
                <a:latin typeface="Arial"/>
                <a:ea typeface="Arial"/>
                <a:cs typeface="Arial"/>
                <a:sym typeface="Arial"/>
              </a:defRPr>
            </a:lvl9pPr>
          </a:lstStyle>
          <a:p/>
        </p:txBody>
      </p:sp>
      <p:sp>
        <p:nvSpPr>
          <p:cNvPr id="8200" name="Google Shape;8200;p1324"/>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cxnSp>
        <p:nvCxnSpPr>
          <p:cNvPr id="8201" name="Google Shape;8201;p1324"/>
          <p:cNvCxnSpPr/>
          <p:nvPr/>
        </p:nvCxnSpPr>
        <p:spPr>
          <a:xfrm>
            <a:off x="0" y="784225"/>
            <a:ext cx="9144000" cy="0"/>
          </a:xfrm>
          <a:prstGeom prst="straightConnector1">
            <a:avLst/>
          </a:prstGeom>
          <a:noFill/>
          <a:ln cap="flat" cmpd="sng" w="9525">
            <a:solidFill>
              <a:schemeClr val="dk1"/>
            </a:solidFill>
            <a:prstDash val="solid"/>
            <a:round/>
            <a:headEnd len="med" w="med" type="none"/>
            <a:tailEnd len="med" w="med" type="none"/>
          </a:ln>
        </p:spPr>
      </p:cxnSp>
      <p:cxnSp>
        <p:nvCxnSpPr>
          <p:cNvPr id="8202" name="Google Shape;8202;p1324"/>
          <p:cNvCxnSpPr/>
          <p:nvPr/>
        </p:nvCxnSpPr>
        <p:spPr>
          <a:xfrm>
            <a:off x="0" y="6373813"/>
            <a:ext cx="9144000" cy="0"/>
          </a:xfrm>
          <a:prstGeom prst="straightConnector1">
            <a:avLst/>
          </a:prstGeom>
          <a:noFill/>
          <a:ln cap="flat" cmpd="sng" w="9525">
            <a:solidFill>
              <a:schemeClr val="dk1"/>
            </a:solidFill>
            <a:prstDash val="solid"/>
            <a:round/>
            <a:headEnd len="med" w="med" type="none"/>
            <a:tailEnd len="med" w="med" type="none"/>
          </a:ln>
        </p:spPr>
      </p:cxnSp>
      <p:pic>
        <p:nvPicPr>
          <p:cNvPr id="8203" name="Google Shape;8203;p1324"/>
          <p:cNvPicPr preferRelativeResize="0"/>
          <p:nvPr/>
        </p:nvPicPr>
        <p:blipFill rotWithShape="1">
          <a:blip r:embed="rId1">
            <a:alphaModFix/>
          </a:blip>
          <a:srcRect b="0" l="0" r="0" t="0"/>
          <a:stretch/>
        </p:blipFill>
        <p:spPr>
          <a:xfrm>
            <a:off x="8261350" y="6551613"/>
            <a:ext cx="571500" cy="3048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63" r:id="rId2"/>
    <p:sldLayoutId id="2147484864" r:id="rId3"/>
    <p:sldLayoutId id="2147484865" r:id="rId4"/>
    <p:sldLayoutId id="2147484866" r:id="rId5"/>
    <p:sldLayoutId id="2147484867" r:id="rId6"/>
    <p:sldLayoutId id="2147484868" r:id="rId7"/>
    <p:sldLayoutId id="2147484869" r:id="rId8"/>
    <p:sldLayoutId id="2147484870" r:id="rId9"/>
    <p:sldLayoutId id="2147484871" r:id="rId10"/>
    <p:sldLayoutId id="2147484872" r:id="rId11"/>
    <p:sldLayoutId id="2147484873" r:id="rId12"/>
    <p:sldLayoutId id="21474848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899" name="Shape 899"/>
        <p:cNvGrpSpPr/>
        <p:nvPr/>
      </p:nvGrpSpPr>
      <p:grpSpPr>
        <a:xfrm>
          <a:off x="0" y="0"/>
          <a:ext cx="0" cy="0"/>
          <a:chOff x="0" y="0"/>
          <a:chExt cx="0" cy="0"/>
        </a:xfrm>
      </p:grpSpPr>
      <p:sp>
        <p:nvSpPr>
          <p:cNvPr id="900" name="Google Shape;900;p13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01" name="Google Shape;901;p13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lt1"/>
                </a:solidFill>
                <a:latin typeface="Arial"/>
                <a:ea typeface="Arial"/>
                <a:cs typeface="Arial"/>
                <a:sym typeface="Arial"/>
              </a:defRPr>
            </a:lvl1pPr>
            <a:lvl2pPr indent="0" lvl="1" marL="0" marR="0" rtl="0" algn="r">
              <a:spcBef>
                <a:spcPts val="0"/>
              </a:spcBef>
              <a:buNone/>
              <a:defRPr sz="1200">
                <a:solidFill>
                  <a:schemeClr val="lt1"/>
                </a:solidFill>
                <a:latin typeface="Arial"/>
                <a:ea typeface="Arial"/>
                <a:cs typeface="Arial"/>
                <a:sym typeface="Arial"/>
              </a:defRPr>
            </a:lvl2pPr>
            <a:lvl3pPr indent="0" lvl="2" marL="0" marR="0" rtl="0" algn="r">
              <a:spcBef>
                <a:spcPts val="0"/>
              </a:spcBef>
              <a:buNone/>
              <a:defRPr sz="1200">
                <a:solidFill>
                  <a:schemeClr val="lt1"/>
                </a:solidFill>
                <a:latin typeface="Arial"/>
                <a:ea typeface="Arial"/>
                <a:cs typeface="Arial"/>
                <a:sym typeface="Arial"/>
              </a:defRPr>
            </a:lvl3pPr>
            <a:lvl4pPr indent="0" lvl="3" marL="0" marR="0" rtl="0" algn="r">
              <a:spcBef>
                <a:spcPts val="0"/>
              </a:spcBef>
              <a:buNone/>
              <a:defRPr sz="1200">
                <a:solidFill>
                  <a:schemeClr val="lt1"/>
                </a:solidFill>
                <a:latin typeface="Arial"/>
                <a:ea typeface="Arial"/>
                <a:cs typeface="Arial"/>
                <a:sym typeface="Arial"/>
              </a:defRPr>
            </a:lvl4pPr>
            <a:lvl5pPr indent="0" lvl="4" marL="0" marR="0" rtl="0" algn="r">
              <a:spcBef>
                <a:spcPts val="0"/>
              </a:spcBef>
              <a:buNone/>
              <a:defRPr sz="1200">
                <a:solidFill>
                  <a:schemeClr val="lt1"/>
                </a:solidFill>
                <a:latin typeface="Arial"/>
                <a:ea typeface="Arial"/>
                <a:cs typeface="Arial"/>
                <a:sym typeface="Arial"/>
              </a:defRPr>
            </a:lvl5pPr>
            <a:lvl6pPr indent="0" lvl="5" marL="0" marR="0" rtl="0" algn="r">
              <a:spcBef>
                <a:spcPts val="0"/>
              </a:spcBef>
              <a:buNone/>
              <a:defRPr sz="1200">
                <a:solidFill>
                  <a:schemeClr val="lt1"/>
                </a:solidFill>
                <a:latin typeface="Arial"/>
                <a:ea typeface="Arial"/>
                <a:cs typeface="Arial"/>
                <a:sym typeface="Arial"/>
              </a:defRPr>
            </a:lvl6pPr>
            <a:lvl7pPr indent="0" lvl="6" marL="0" marR="0" rtl="0" algn="r">
              <a:spcBef>
                <a:spcPts val="0"/>
              </a:spcBef>
              <a:buNone/>
              <a:defRPr sz="1200">
                <a:solidFill>
                  <a:schemeClr val="lt1"/>
                </a:solidFill>
                <a:latin typeface="Arial"/>
                <a:ea typeface="Arial"/>
                <a:cs typeface="Arial"/>
                <a:sym typeface="Arial"/>
              </a:defRPr>
            </a:lvl7pPr>
            <a:lvl8pPr indent="0" lvl="7" marL="0" marR="0" rtl="0" algn="r">
              <a:spcBef>
                <a:spcPts val="0"/>
              </a:spcBef>
              <a:buNone/>
              <a:defRPr sz="1200">
                <a:solidFill>
                  <a:schemeClr val="lt1"/>
                </a:solidFill>
                <a:latin typeface="Arial"/>
                <a:ea typeface="Arial"/>
                <a:cs typeface="Arial"/>
                <a:sym typeface="Arial"/>
              </a:defRPr>
            </a:lvl8pPr>
            <a:lvl9pPr indent="0" lvl="8" marL="0" marR="0" rt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902" name="Google Shape;902;p132"/>
          <p:cNvGrpSpPr/>
          <p:nvPr/>
        </p:nvGrpSpPr>
        <p:grpSpPr>
          <a:xfrm>
            <a:off x="0" y="0"/>
            <a:ext cx="9140825" cy="6850063"/>
            <a:chOff x="0" y="0"/>
            <a:chExt cx="5758" cy="4315"/>
          </a:xfrm>
        </p:grpSpPr>
        <p:grpSp>
          <p:nvGrpSpPr>
            <p:cNvPr id="903" name="Google Shape;903;p132"/>
            <p:cNvGrpSpPr/>
            <p:nvPr/>
          </p:nvGrpSpPr>
          <p:grpSpPr>
            <a:xfrm>
              <a:off x="1728" y="2230"/>
              <a:ext cx="4027" cy="2085"/>
              <a:chOff x="1728" y="2230"/>
              <a:chExt cx="4027" cy="2085"/>
            </a:xfrm>
          </p:grpSpPr>
          <p:sp>
            <p:nvSpPr>
              <p:cNvPr id="904" name="Google Shape;904;p132"/>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5" name="Google Shape;905;p132"/>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6" name="Google Shape;906;p132"/>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7" name="Google Shape;907;p132"/>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8" name="Google Shape;908;p132"/>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09" name="Google Shape;909;p132"/>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10" name="Google Shape;910;p132"/>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11" name="Google Shape;911;p13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1pPr>
            <a:lvl2pPr lvl="1"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2pPr>
            <a:lvl3pPr lvl="2"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3pPr>
            <a:lvl4pPr lvl="3"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4pPr>
            <a:lvl5pPr lvl="4"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5pPr>
            <a:lvl6pPr lvl="5"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6pPr>
            <a:lvl7pPr lvl="6"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7pPr>
            <a:lvl8pPr lvl="7"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8pPr>
            <a:lvl9pPr lvl="8"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9pPr>
          </a:lstStyle>
          <a:p/>
        </p:txBody>
      </p:sp>
      <p:sp>
        <p:nvSpPr>
          <p:cNvPr id="912" name="Google Shape;912;p13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13" name="Google Shape;913;p13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indent="-353060" lvl="1" marL="914400"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indent="-335280" lvl="2" marL="1371600"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indent="-317500" lvl="4" marL="2286000"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Tree>
  </p:cSld>
  <p:clrMap accent1="accent1" accent2="accent2" accent3="accent3" accent4="accent4" accent5="accent5" accent6="accent6" bg1="lt1" bg2="dk2" tx1="dk1" tx2="lt2" folHlink="folHlink" hlink="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243" name="Shape 8243"/>
        <p:cNvGrpSpPr/>
        <p:nvPr/>
      </p:nvGrpSpPr>
      <p:grpSpPr>
        <a:xfrm>
          <a:off x="0" y="0"/>
          <a:ext cx="0" cy="0"/>
          <a:chOff x="0" y="0"/>
          <a:chExt cx="0" cy="0"/>
        </a:xfrm>
      </p:grpSpPr>
      <p:sp>
        <p:nvSpPr>
          <p:cNvPr id="8244" name="Google Shape;8244;p1337"/>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1pPr>
            <a:lvl2pPr indent="-368300" lvl="1" marL="914400" marR="0" rtl="0" algn="l">
              <a:spcBef>
                <a:spcPts val="12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Noto Sans Symbols"/>
              <a:buChar char="▪"/>
              <a:defRPr b="0"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245" name="Google Shape;8245;p133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246" name="Google Shape;8246;p133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247" name="Google Shape;8247;p133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1pPr>
            <a:lvl2pPr lvl="1"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2pPr>
            <a:lvl3pPr lvl="2"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3pPr>
            <a:lvl4pPr lvl="3"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4pPr>
            <a:lvl5pPr lvl="4"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5pPr>
            <a:lvl6pPr lvl="5"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6pPr>
            <a:lvl7pPr lvl="6"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7pPr>
            <a:lvl8pPr lvl="7"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8pPr>
            <a:lvl9pPr lvl="8"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9pPr>
          </a:lstStyle>
          <a:p/>
        </p:txBody>
      </p:sp>
      <p:pic>
        <p:nvPicPr>
          <p:cNvPr descr="HRoutline-green451-1inch" id="8248" name="Google Shape;8248;p1337"/>
          <p:cNvPicPr preferRelativeResize="0"/>
          <p:nvPr/>
        </p:nvPicPr>
        <p:blipFill rotWithShape="1">
          <a:blip r:embed="rId1">
            <a:alphaModFix/>
          </a:blip>
          <a:srcRect b="0" l="0" r="0" t="0"/>
          <a:stretch/>
        </p:blipFill>
        <p:spPr>
          <a:xfrm>
            <a:off x="46038" y="6256338"/>
            <a:ext cx="914400" cy="5413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75" r:id="rId2"/>
    <p:sldLayoutId id="2147484876" r:id="rId3"/>
    <p:sldLayoutId id="2147484877" r:id="rId4"/>
    <p:sldLayoutId id="2147484878" r:id="rId5"/>
    <p:sldLayoutId id="2147484879" r:id="rId6"/>
    <p:sldLayoutId id="2147484880" r:id="rId7"/>
    <p:sldLayoutId id="2147484881" r:id="rId8"/>
    <p:sldLayoutId id="2147484882" r:id="rId9"/>
    <p:sldLayoutId id="2147484883" r:id="rId10"/>
    <p:sldLayoutId id="2147484884" r:id="rId11"/>
    <p:sldLayoutId id="2147484885" r:id="rId12"/>
    <p:sldLayoutId id="2147484886" r:id="rId13"/>
    <p:sldLayoutId id="2147484887" r:id="rId14"/>
    <p:sldLayoutId id="2147484888" r:id="rId15"/>
    <p:sldLayoutId id="2147484889" r:id="rId16"/>
    <p:sldLayoutId id="2147484890" r:id="rId17"/>
    <p:sldLayoutId id="2147484891"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342" name="Shape 8342"/>
        <p:cNvGrpSpPr/>
        <p:nvPr/>
      </p:nvGrpSpPr>
      <p:grpSpPr>
        <a:xfrm>
          <a:off x="0" y="0"/>
          <a:ext cx="0" cy="0"/>
          <a:chOff x="0" y="0"/>
          <a:chExt cx="0" cy="0"/>
        </a:xfrm>
      </p:grpSpPr>
      <p:sp>
        <p:nvSpPr>
          <p:cNvPr id="8343" name="Google Shape;8343;p135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1pPr>
            <a:lvl2pPr lvl="1"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2pPr>
            <a:lvl3pPr lvl="2"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3pPr>
            <a:lvl4pPr lvl="3"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4pPr>
            <a:lvl5pPr lvl="4"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5pPr>
            <a:lvl6pPr lvl="5"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6pPr>
            <a:lvl7pPr lvl="6"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7pPr>
            <a:lvl8pPr lvl="7"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8pPr>
            <a:lvl9pPr lvl="8"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9pPr>
          </a:lstStyle>
          <a:p/>
        </p:txBody>
      </p:sp>
      <p:sp>
        <p:nvSpPr>
          <p:cNvPr id="8344" name="Google Shape;8344;p135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2pPr>
            <a:lvl3pPr indent="-330200" lvl="2" marL="1371600" marR="0" rtl="0" algn="l">
              <a:spcBef>
                <a:spcPts val="320"/>
              </a:spcBef>
              <a:spcAft>
                <a:spcPts val="0"/>
              </a:spcAft>
              <a:buClr>
                <a:schemeClr val="dk1"/>
              </a:buClr>
              <a:buSzPts val="1600"/>
              <a:buFont typeface="Arial"/>
              <a:buChar char="•"/>
              <a:defRPr b="1" i="0" sz="1600" u="none" cap="none" strike="noStrike">
                <a:solidFill>
                  <a:schemeClr val="dk1"/>
                </a:solidFill>
                <a:latin typeface="Arial"/>
                <a:ea typeface="Arial"/>
                <a:cs typeface="Arial"/>
                <a:sym typeface="Arial"/>
              </a:defRPr>
            </a:lvl3pPr>
            <a:lvl4pPr indent="-304800" lvl="3" marL="18288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4pPr>
            <a:lvl5pPr indent="-304800" lvl="4" marL="22860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345" name="Google Shape;8345;p13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6" name="Google Shape;8346;p13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7" name="Google Shape;8347;p13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Arial"/>
                <a:ea typeface="Arial"/>
                <a:cs typeface="Arial"/>
                <a:sym typeface="Arial"/>
              </a:defRPr>
            </a:lvl1pPr>
            <a:lvl2pPr indent="0" lvl="1" marL="0" marR="0" rtl="0" algn="r">
              <a:spcBef>
                <a:spcPts val="0"/>
              </a:spcBef>
              <a:buNone/>
              <a:defRPr b="0" sz="1400">
                <a:solidFill>
                  <a:schemeClr val="dk1"/>
                </a:solidFill>
                <a:latin typeface="Arial"/>
                <a:ea typeface="Arial"/>
                <a:cs typeface="Arial"/>
                <a:sym typeface="Arial"/>
              </a:defRPr>
            </a:lvl2pPr>
            <a:lvl3pPr indent="0" lvl="2" marL="0" marR="0" rtl="0" algn="r">
              <a:spcBef>
                <a:spcPts val="0"/>
              </a:spcBef>
              <a:buNone/>
              <a:defRPr b="0" sz="1400">
                <a:solidFill>
                  <a:schemeClr val="dk1"/>
                </a:solidFill>
                <a:latin typeface="Arial"/>
                <a:ea typeface="Arial"/>
                <a:cs typeface="Arial"/>
                <a:sym typeface="Arial"/>
              </a:defRPr>
            </a:lvl3pPr>
            <a:lvl4pPr indent="0" lvl="3" marL="0" marR="0" rtl="0" algn="r">
              <a:spcBef>
                <a:spcPts val="0"/>
              </a:spcBef>
              <a:buNone/>
              <a:defRPr b="0" sz="1400">
                <a:solidFill>
                  <a:schemeClr val="dk1"/>
                </a:solidFill>
                <a:latin typeface="Arial"/>
                <a:ea typeface="Arial"/>
                <a:cs typeface="Arial"/>
                <a:sym typeface="Arial"/>
              </a:defRPr>
            </a:lvl4pPr>
            <a:lvl5pPr indent="0" lvl="4" marL="0" marR="0" rtl="0" algn="r">
              <a:spcBef>
                <a:spcPts val="0"/>
              </a:spcBef>
              <a:buNone/>
              <a:defRPr b="0" sz="1400">
                <a:solidFill>
                  <a:schemeClr val="dk1"/>
                </a:solidFill>
                <a:latin typeface="Arial"/>
                <a:ea typeface="Arial"/>
                <a:cs typeface="Arial"/>
                <a:sym typeface="Arial"/>
              </a:defRPr>
            </a:lvl5pPr>
            <a:lvl6pPr indent="0" lvl="5" marL="0" marR="0" rtl="0" algn="r">
              <a:spcBef>
                <a:spcPts val="0"/>
              </a:spcBef>
              <a:buNone/>
              <a:defRPr b="0" sz="1400">
                <a:solidFill>
                  <a:schemeClr val="dk1"/>
                </a:solidFill>
                <a:latin typeface="Arial"/>
                <a:ea typeface="Arial"/>
                <a:cs typeface="Arial"/>
                <a:sym typeface="Arial"/>
              </a:defRPr>
            </a:lvl6pPr>
            <a:lvl7pPr indent="0" lvl="6" marL="0" marR="0" rtl="0" algn="r">
              <a:spcBef>
                <a:spcPts val="0"/>
              </a:spcBef>
              <a:buNone/>
              <a:defRPr b="0" sz="1400">
                <a:solidFill>
                  <a:schemeClr val="dk1"/>
                </a:solidFill>
                <a:latin typeface="Arial"/>
                <a:ea typeface="Arial"/>
                <a:cs typeface="Arial"/>
                <a:sym typeface="Arial"/>
              </a:defRPr>
            </a:lvl7pPr>
            <a:lvl8pPr indent="0" lvl="7" marL="0" marR="0" rtl="0" algn="r">
              <a:spcBef>
                <a:spcPts val="0"/>
              </a:spcBef>
              <a:buNone/>
              <a:defRPr b="0" sz="1400">
                <a:solidFill>
                  <a:schemeClr val="dk1"/>
                </a:solidFill>
                <a:latin typeface="Arial"/>
                <a:ea typeface="Arial"/>
                <a:cs typeface="Arial"/>
                <a:sym typeface="Arial"/>
              </a:defRPr>
            </a:lvl8pPr>
            <a:lvl9pPr indent="0" lvl="8" marL="0" marR="0" rt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348" name="Google Shape;8348;p1355"/>
          <p:cNvPicPr preferRelativeResize="0"/>
          <p:nvPr/>
        </p:nvPicPr>
        <p:blipFill rotWithShape="1">
          <a:blip r:embed="rId1">
            <a:alphaModFix/>
          </a:blip>
          <a:srcRect b="0" l="0" r="0" t="0"/>
          <a:stretch/>
        </p:blipFill>
        <p:spPr>
          <a:xfrm>
            <a:off x="8172450" y="0"/>
            <a:ext cx="971550" cy="655638"/>
          </a:xfrm>
          <a:prstGeom prst="rect">
            <a:avLst/>
          </a:prstGeom>
          <a:solidFill>
            <a:schemeClr val="accent1"/>
          </a:solidFill>
          <a:ln>
            <a:noFill/>
          </a:ln>
        </p:spPr>
      </p:pic>
    </p:spTree>
  </p:cSld>
  <p:clrMap accent1="accent1" accent2="accent2" accent3="accent3" accent4="accent4" accent5="accent5" accent6="accent6" bg1="lt1" bg2="dk2" tx1="dk1" tx2="lt2" folHlink="folHlink" hlink="hlink"/>
  <p:sldLayoutIdLst>
    <p:sldLayoutId id="2147484892" r:id="rId2"/>
    <p:sldLayoutId id="2147484893" r:id="rId3"/>
    <p:sldLayoutId id="2147484894" r:id="rId4"/>
    <p:sldLayoutId id="2147484895" r:id="rId5"/>
    <p:sldLayoutId id="2147484896" r:id="rId6"/>
    <p:sldLayoutId id="2147484897" r:id="rId7"/>
    <p:sldLayoutId id="2147484898" r:id="rId8"/>
    <p:sldLayoutId id="2147484899" r:id="rId9"/>
    <p:sldLayoutId id="2147484900" r:id="rId10"/>
    <p:sldLayoutId id="2147484901" r:id="rId11"/>
    <p:sldLayoutId id="2147484902" r:id="rId12"/>
    <p:sldLayoutId id="214748490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6"/>
            </a:gs>
            <a:gs pos="100000">
              <a:srgbClr val="00004E"/>
            </a:gs>
          </a:gsLst>
          <a:lin ang="5400000" scaled="0"/>
        </a:gradFill>
      </p:bgPr>
    </p:bg>
    <p:spTree>
      <p:nvGrpSpPr>
        <p:cNvPr id="8425" name="Shape 8425"/>
        <p:cNvGrpSpPr/>
        <p:nvPr/>
      </p:nvGrpSpPr>
      <p:grpSpPr>
        <a:xfrm>
          <a:off x="0" y="0"/>
          <a:ext cx="0" cy="0"/>
          <a:chOff x="0" y="0"/>
          <a:chExt cx="0" cy="0"/>
        </a:xfrm>
      </p:grpSpPr>
      <p:sp>
        <p:nvSpPr>
          <p:cNvPr id="8426" name="Google Shape;8426;p136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427" name="Google Shape;8427;p1368"/>
          <p:cNvPicPr preferRelativeResize="0"/>
          <p:nvPr/>
        </p:nvPicPr>
        <p:blipFill rotWithShape="1">
          <a:blip r:embed="rId1">
            <a:alphaModFix/>
          </a:blip>
          <a:srcRect b="0" l="0" r="0" t="0"/>
          <a:stretch/>
        </p:blipFill>
        <p:spPr>
          <a:xfrm>
            <a:off x="1828800" y="-2590800"/>
            <a:ext cx="9144000" cy="1252537"/>
          </a:xfrm>
          <a:prstGeom prst="rect">
            <a:avLst/>
          </a:prstGeom>
          <a:noFill/>
          <a:ln>
            <a:noFill/>
          </a:ln>
        </p:spPr>
      </p:pic>
      <p:sp>
        <p:nvSpPr>
          <p:cNvPr id="8428" name="Google Shape;8428;p136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pic>
        <p:nvPicPr>
          <p:cNvPr id="8429" name="Google Shape;8429;p1368"/>
          <p:cNvPicPr preferRelativeResize="0"/>
          <p:nvPr/>
        </p:nvPicPr>
        <p:blipFill rotWithShape="1">
          <a:blip r:embed="rId2">
            <a:alphaModFix/>
          </a:blip>
          <a:srcRect b="5555" l="0" r="0" t="11111"/>
          <a:stretch/>
        </p:blipFill>
        <p:spPr>
          <a:xfrm>
            <a:off x="1143000" y="0"/>
            <a:ext cx="8001000" cy="1219200"/>
          </a:xfrm>
          <a:prstGeom prst="rect">
            <a:avLst/>
          </a:prstGeom>
          <a:noFill/>
          <a:ln>
            <a:noFill/>
          </a:ln>
        </p:spPr>
      </p:pic>
      <p:pic>
        <p:nvPicPr>
          <p:cNvPr id="8430" name="Google Shape;8430;p1368"/>
          <p:cNvPicPr preferRelativeResize="0"/>
          <p:nvPr/>
        </p:nvPicPr>
        <p:blipFill rotWithShape="1">
          <a:blip r:embed="rId1">
            <a:alphaModFix/>
          </a:blip>
          <a:srcRect b="12167" l="2296" r="86983" t="11867"/>
          <a:stretch/>
        </p:blipFill>
        <p:spPr>
          <a:xfrm>
            <a:off x="0" y="-76200"/>
            <a:ext cx="1219200" cy="1295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04" r:id="rId3"/>
    <p:sldLayoutId id="2147484905" r:id="rId4"/>
    <p:sldLayoutId id="2147484906" r:id="rId5"/>
    <p:sldLayoutId id="2147484907" r:id="rId6"/>
    <p:sldLayoutId id="2147484908" r:id="rId7"/>
    <p:sldLayoutId id="2147484909" r:id="rId8"/>
    <p:sldLayoutId id="2147484910" r:id="rId9"/>
    <p:sldLayoutId id="2147484911" r:id="rId10"/>
    <p:sldLayoutId id="2147484912" r:id="rId11"/>
    <p:sldLayoutId id="2147484913" r:id="rId12"/>
    <p:sldLayoutId id="2147484914" r:id="rId13"/>
    <p:sldLayoutId id="2147484915" r:id="rId14"/>
    <p:sldLayoutId id="2147484916"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85" name="Shape 8485"/>
        <p:cNvGrpSpPr/>
        <p:nvPr/>
      </p:nvGrpSpPr>
      <p:grpSpPr>
        <a:xfrm>
          <a:off x="0" y="0"/>
          <a:ext cx="0" cy="0"/>
          <a:chOff x="0" y="0"/>
          <a:chExt cx="0" cy="0"/>
        </a:xfrm>
      </p:grpSpPr>
      <p:sp>
        <p:nvSpPr>
          <p:cNvPr id="8486" name="Google Shape;8486;p138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487" name="Google Shape;8487;p138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488" name="Google Shape;8488;p13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89" name="Google Shape;8489;p13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90" name="Google Shape;8490;p13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 id="214748492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567" name="Shape 8567"/>
        <p:cNvGrpSpPr/>
        <p:nvPr/>
      </p:nvGrpSpPr>
      <p:grpSpPr>
        <a:xfrm>
          <a:off x="0" y="0"/>
          <a:ext cx="0" cy="0"/>
          <a:chOff x="0" y="0"/>
          <a:chExt cx="0" cy="0"/>
        </a:xfrm>
      </p:grpSpPr>
      <p:sp>
        <p:nvSpPr>
          <p:cNvPr id="8568" name="Google Shape;8568;p1395"/>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69" name="Google Shape;8569;p1395"/>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70" name="Google Shape;8570;p139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1pPr>
            <a:lvl2pPr lvl="1"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2pPr>
            <a:lvl3pPr lvl="2"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3pPr>
            <a:lvl4pPr lvl="3"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4pPr>
            <a:lvl5pPr lvl="4"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5pPr>
            <a:lvl6pPr lvl="5"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6pPr>
            <a:lvl7pPr lvl="6"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7pPr>
            <a:lvl8pPr lvl="7"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8pPr>
            <a:lvl9pPr lvl="8"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9pPr>
          </a:lstStyle>
          <a:p/>
        </p:txBody>
      </p:sp>
      <p:sp>
        <p:nvSpPr>
          <p:cNvPr id="8571" name="Google Shape;8571;p1395"/>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68935" lvl="0" marL="457200" marR="0" rtl="0" algn="l">
              <a:spcBef>
                <a:spcPts val="575"/>
              </a:spcBef>
              <a:spcAft>
                <a:spcPts val="0"/>
              </a:spcAft>
              <a:buClr>
                <a:schemeClr val="accent1"/>
              </a:buClr>
              <a:buSzPts val="2210"/>
              <a:buFont typeface="Noto Sans Symbols"/>
              <a:buChar char="⚫"/>
              <a:defRPr b="0" i="0" sz="2600" u="none" cap="none" strike="noStrike">
                <a:solidFill>
                  <a:schemeClr val="dk1"/>
                </a:solidFill>
                <a:latin typeface="Libre Baskerville"/>
                <a:ea typeface="Libre Baskerville"/>
                <a:cs typeface="Libre Baskerville"/>
                <a:sym typeface="Libre Baskerville"/>
              </a:defRPr>
            </a:lvl1pPr>
            <a:lvl2pPr indent="-358140" lvl="1" marL="914400" marR="0" rtl="0" algn="l">
              <a:spcBef>
                <a:spcPts val="375"/>
              </a:spcBef>
              <a:spcAft>
                <a:spcPts val="0"/>
              </a:spcAft>
              <a:buClr>
                <a:schemeClr val="accent2"/>
              </a:buClr>
              <a:buSzPts val="2040"/>
              <a:buFont typeface="Noto Sans Symbols"/>
              <a:buChar char="⚫"/>
              <a:defRPr b="0" i="0" sz="2400" u="none" cap="none" strike="noStrike">
                <a:solidFill>
                  <a:schemeClr val="dk1"/>
                </a:solidFill>
                <a:latin typeface="Libre Baskerville"/>
                <a:ea typeface="Libre Baskerville"/>
                <a:cs typeface="Libre Baskerville"/>
                <a:sym typeface="Libre Baskerville"/>
              </a:defRPr>
            </a:lvl2pPr>
            <a:lvl3pPr indent="-336550" lvl="2" marL="1371600" marR="0" rtl="0" algn="l">
              <a:spcBef>
                <a:spcPts val="375"/>
              </a:spcBef>
              <a:spcAft>
                <a:spcPts val="0"/>
              </a:spcAft>
              <a:buClr>
                <a:srgbClr val="E6B1AB"/>
              </a:buClr>
              <a:buSzPts val="1700"/>
              <a:buFont typeface="Noto Sans Symbols"/>
              <a:buChar char="⚫"/>
              <a:defRPr b="0" i="0" sz="2000" u="none" cap="none" strike="noStrike">
                <a:solidFill>
                  <a:schemeClr val="dk1"/>
                </a:solidFill>
                <a:latin typeface="Libre Baskerville"/>
                <a:ea typeface="Libre Baskerville"/>
                <a:cs typeface="Libre Baskerville"/>
                <a:sym typeface="Libre Baskerville"/>
              </a:defRPr>
            </a:lvl3pPr>
            <a:lvl4pPr indent="-330200" lvl="3" marL="1828800" marR="0" rtl="0" algn="l">
              <a:spcBef>
                <a:spcPts val="375"/>
              </a:spcBef>
              <a:spcAft>
                <a:spcPts val="0"/>
              </a:spcAft>
              <a:buClr>
                <a:srgbClr val="A28E6A"/>
              </a:buClr>
              <a:buSzPts val="1600"/>
              <a:buFont typeface="Noto Sans Symbols"/>
              <a:buChar char="⚫"/>
              <a:defRPr b="0" i="0" sz="2000" u="none" cap="none" strike="noStrike">
                <a:solidFill>
                  <a:schemeClr val="dk1"/>
                </a:solidFill>
                <a:latin typeface="Libre Baskerville"/>
                <a:ea typeface="Libre Baskerville"/>
                <a:cs typeface="Libre Baskerville"/>
                <a:sym typeface="Libre Baskerville"/>
              </a:defRPr>
            </a:lvl4pPr>
            <a:lvl5pPr indent="-355600" lvl="4" marL="2286000" marR="0" rtl="0" algn="l">
              <a:spcBef>
                <a:spcPts val="375"/>
              </a:spcBef>
              <a:spcAft>
                <a:spcPts val="0"/>
              </a:spcAft>
              <a:buClr>
                <a:srgbClr val="A28E6A"/>
              </a:buClr>
              <a:buSzPts val="2000"/>
              <a:buFont typeface="Libre Baskerville"/>
              <a:buChar char="o"/>
              <a:defRPr b="0" i="0" sz="2000" u="none" cap="none" strike="noStrike">
                <a:solidFill>
                  <a:schemeClr val="dk1"/>
                </a:solidFill>
                <a:latin typeface="Libre Baskerville"/>
                <a:ea typeface="Libre Baskerville"/>
                <a:cs typeface="Libre Baskerville"/>
                <a:sym typeface="Libre Baskerville"/>
              </a:defRPr>
            </a:lvl5pPr>
            <a:lvl6pPr indent="-342900" lvl="5" marL="2743200" marR="0" rtl="0" algn="l">
              <a:spcBef>
                <a:spcPts val="370"/>
              </a:spcBef>
              <a:spcAft>
                <a:spcPts val="0"/>
              </a:spcAft>
              <a:buClr>
                <a:schemeClr val="accent3"/>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6pPr>
            <a:lvl7pPr indent="-342900" lvl="6" marL="3200400" marR="0" rtl="0" algn="l">
              <a:spcBef>
                <a:spcPts val="370"/>
              </a:spcBef>
              <a:spcAft>
                <a:spcPts val="0"/>
              </a:spcAft>
              <a:buClr>
                <a:schemeClr val="accent2"/>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7pPr>
            <a:lvl8pPr indent="-342900" lvl="7" marL="3657600" marR="0" rtl="0" algn="l">
              <a:spcBef>
                <a:spcPts val="370"/>
              </a:spcBef>
              <a:spcAft>
                <a:spcPts val="0"/>
              </a:spcAft>
              <a:buClr>
                <a:srgbClr val="E6AF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8pPr>
            <a:lvl9pPr indent="-342900" lvl="8" marL="4114800" marR="0" rtl="0" algn="l">
              <a:spcBef>
                <a:spcPts val="370"/>
              </a:spcBef>
              <a:spcAft>
                <a:spcPts val="0"/>
              </a:spcAft>
              <a:buClr>
                <a:srgbClr val="CAAB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2" name="Google Shape;8572;p139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3" name="Google Shape;8573;p139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4" name="Google Shape;8574;p139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marR="0" rtl="0" algn="ctr">
              <a:spcBef>
                <a:spcPts val="0"/>
              </a:spcBef>
              <a:buNone/>
              <a:defRPr sz="1400">
                <a:solidFill>
                  <a:srgbClr val="FFFFFF"/>
                </a:solidFill>
                <a:latin typeface="Libre Franklin"/>
                <a:ea typeface="Libre Franklin"/>
                <a:cs typeface="Libre Franklin"/>
                <a:sym typeface="Libre Franklin"/>
              </a:defRPr>
            </a:lvl1pPr>
            <a:lvl2pPr indent="0" lvl="1" marL="0" marR="0" rtl="0" algn="ctr">
              <a:spcBef>
                <a:spcPts val="0"/>
              </a:spcBef>
              <a:buNone/>
              <a:defRPr sz="1400">
                <a:solidFill>
                  <a:srgbClr val="FFFFFF"/>
                </a:solidFill>
                <a:latin typeface="Libre Franklin"/>
                <a:ea typeface="Libre Franklin"/>
                <a:cs typeface="Libre Franklin"/>
                <a:sym typeface="Libre Franklin"/>
              </a:defRPr>
            </a:lvl2pPr>
            <a:lvl3pPr indent="0" lvl="2" marL="0" marR="0" rtl="0" algn="ctr">
              <a:spcBef>
                <a:spcPts val="0"/>
              </a:spcBef>
              <a:buNone/>
              <a:defRPr sz="1400">
                <a:solidFill>
                  <a:srgbClr val="FFFFFF"/>
                </a:solidFill>
                <a:latin typeface="Libre Franklin"/>
                <a:ea typeface="Libre Franklin"/>
                <a:cs typeface="Libre Franklin"/>
                <a:sym typeface="Libre Franklin"/>
              </a:defRPr>
            </a:lvl3pPr>
            <a:lvl4pPr indent="0" lvl="3" marL="0" marR="0" rtl="0" algn="ctr">
              <a:spcBef>
                <a:spcPts val="0"/>
              </a:spcBef>
              <a:buNone/>
              <a:defRPr sz="1400">
                <a:solidFill>
                  <a:srgbClr val="FFFFFF"/>
                </a:solidFill>
                <a:latin typeface="Libre Franklin"/>
                <a:ea typeface="Libre Franklin"/>
                <a:cs typeface="Libre Franklin"/>
                <a:sym typeface="Libre Franklin"/>
              </a:defRPr>
            </a:lvl4pPr>
            <a:lvl5pPr indent="0" lvl="4" marL="0" marR="0" rtl="0" algn="ctr">
              <a:spcBef>
                <a:spcPts val="0"/>
              </a:spcBef>
              <a:buNone/>
              <a:defRPr sz="1400">
                <a:solidFill>
                  <a:srgbClr val="FFFFFF"/>
                </a:solidFill>
                <a:latin typeface="Libre Franklin"/>
                <a:ea typeface="Libre Franklin"/>
                <a:cs typeface="Libre Franklin"/>
                <a:sym typeface="Libre Franklin"/>
              </a:defRPr>
            </a:lvl5pPr>
            <a:lvl6pPr indent="0" lvl="5" marL="0" marR="0" rtl="0" algn="ctr">
              <a:spcBef>
                <a:spcPts val="0"/>
              </a:spcBef>
              <a:buNone/>
              <a:defRPr sz="1400">
                <a:solidFill>
                  <a:srgbClr val="FFFFFF"/>
                </a:solidFill>
                <a:latin typeface="Libre Franklin"/>
                <a:ea typeface="Libre Franklin"/>
                <a:cs typeface="Libre Franklin"/>
                <a:sym typeface="Libre Franklin"/>
              </a:defRPr>
            </a:lvl6pPr>
            <a:lvl7pPr indent="0" lvl="6" marL="0" marR="0" rtl="0" algn="ctr">
              <a:spcBef>
                <a:spcPts val="0"/>
              </a:spcBef>
              <a:buNone/>
              <a:defRPr sz="1400">
                <a:solidFill>
                  <a:srgbClr val="FFFFFF"/>
                </a:solidFill>
                <a:latin typeface="Libre Franklin"/>
                <a:ea typeface="Libre Franklin"/>
                <a:cs typeface="Libre Franklin"/>
                <a:sym typeface="Libre Franklin"/>
              </a:defRPr>
            </a:lvl7pPr>
            <a:lvl8pPr indent="0" lvl="7" marL="0" marR="0" rtl="0" algn="ctr">
              <a:spcBef>
                <a:spcPts val="0"/>
              </a:spcBef>
              <a:buNone/>
              <a:defRPr sz="1400">
                <a:solidFill>
                  <a:srgbClr val="FFFFFF"/>
                </a:solidFill>
                <a:latin typeface="Libre Franklin"/>
                <a:ea typeface="Libre Franklin"/>
                <a:cs typeface="Libre Franklin"/>
                <a:sym typeface="Libre Franklin"/>
              </a:defRPr>
            </a:lvl8pPr>
            <a:lvl9pPr indent="0" lvl="8" marL="0" marR="0" rt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659" name="Shape 8659"/>
        <p:cNvGrpSpPr/>
        <p:nvPr/>
      </p:nvGrpSpPr>
      <p:grpSpPr>
        <a:xfrm>
          <a:off x="0" y="0"/>
          <a:ext cx="0" cy="0"/>
          <a:chOff x="0" y="0"/>
          <a:chExt cx="0" cy="0"/>
        </a:xfrm>
      </p:grpSpPr>
      <p:sp>
        <p:nvSpPr>
          <p:cNvPr id="8660" name="Google Shape;8660;p1407"/>
          <p:cNvSpPr/>
          <p:nvPr/>
        </p:nvSpPr>
        <p:spPr>
          <a:xfrm>
            <a:off x="304800" y="304800"/>
            <a:ext cx="8534400" cy="6248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Arial"/>
              <a:ea typeface="Arial"/>
              <a:cs typeface="Arial"/>
              <a:sym typeface="Arial"/>
            </a:endParaRPr>
          </a:p>
        </p:txBody>
      </p:sp>
      <p:sp>
        <p:nvSpPr>
          <p:cNvPr id="8661" name="Google Shape;8661;p140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8662" name="Google Shape;8662;p1407"/>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chemeClr val="dk1"/>
              </a:buClr>
              <a:buSzPts val="2400"/>
              <a:buFont typeface="Arial"/>
              <a:buChar char="–"/>
              <a:defRPr b="1" i="1"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1" i="1"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663" name="Google Shape;8663;p1407"/>
          <p:cNvPicPr preferRelativeResize="0"/>
          <p:nvPr/>
        </p:nvPicPr>
        <p:blipFill rotWithShape="1">
          <a:blip r:embed="rId1">
            <a:alphaModFix/>
          </a:blip>
          <a:srcRect b="0" l="0" r="0" t="0"/>
          <a:stretch/>
        </p:blipFill>
        <p:spPr>
          <a:xfrm>
            <a:off x="381000" y="457200"/>
            <a:ext cx="914400" cy="914400"/>
          </a:xfrm>
          <a:prstGeom prst="rect">
            <a:avLst/>
          </a:prstGeom>
          <a:noFill/>
          <a:ln>
            <a:noFill/>
          </a:ln>
        </p:spPr>
      </p:pic>
      <p:pic>
        <p:nvPicPr>
          <p:cNvPr id="8664" name="Google Shape;8664;p1407"/>
          <p:cNvPicPr preferRelativeResize="0"/>
          <p:nvPr/>
        </p:nvPicPr>
        <p:blipFill rotWithShape="1">
          <a:blip r:embed="rId2">
            <a:alphaModFix/>
          </a:blip>
          <a:srcRect b="0" l="0" r="0" t="0"/>
          <a:stretch/>
        </p:blipFill>
        <p:spPr>
          <a:xfrm>
            <a:off x="7772400" y="381000"/>
            <a:ext cx="990600" cy="990600"/>
          </a:xfrm>
          <a:prstGeom prst="rect">
            <a:avLst/>
          </a:prstGeom>
          <a:noFill/>
          <a:ln>
            <a:noFill/>
          </a:ln>
        </p:spPr>
      </p:pic>
      <p:sp>
        <p:nvSpPr>
          <p:cNvPr id="8665" name="Google Shape;8665;p14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40" r:id="rId3"/>
    <p:sldLayoutId id="2147484941" r:id="rId4"/>
    <p:sldLayoutId id="2147484942" r:id="rId5"/>
    <p:sldLayoutId id="2147484943" r:id="rId6"/>
    <p:sldLayoutId id="2147484944" r:id="rId7"/>
    <p:sldLayoutId id="2147484945" r:id="rId8"/>
    <p:sldLayoutId id="2147484946" r:id="rId9"/>
    <p:sldLayoutId id="2147484947" r:id="rId10"/>
    <p:sldLayoutId id="2147484948" r:id="rId11"/>
    <p:sldLayoutId id="2147484949" r:id="rId12"/>
    <p:sldLayoutId id="214748495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50000">
              <a:srgbClr val="E7FFFF"/>
            </a:gs>
            <a:gs pos="100000">
              <a:srgbClr val="99CCFF"/>
            </a:gs>
          </a:gsLst>
          <a:lin ang="5400000" scaled="0"/>
        </a:gradFill>
      </p:bgPr>
    </p:bg>
    <p:spTree>
      <p:nvGrpSpPr>
        <p:cNvPr id="8713" name="Shape 8713"/>
        <p:cNvGrpSpPr/>
        <p:nvPr/>
      </p:nvGrpSpPr>
      <p:grpSpPr>
        <a:xfrm>
          <a:off x="0" y="0"/>
          <a:ext cx="0" cy="0"/>
          <a:chOff x="0" y="0"/>
          <a:chExt cx="0" cy="0"/>
        </a:xfrm>
      </p:grpSpPr>
      <p:sp>
        <p:nvSpPr>
          <p:cNvPr id="8714" name="Google Shape;8714;p141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1pPr>
            <a:lvl2pPr lvl="1"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2pPr>
            <a:lvl3pPr lvl="2"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3pPr>
            <a:lvl4pPr lvl="3"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4pPr>
            <a:lvl5pPr lvl="4"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5pPr>
            <a:lvl6pPr lvl="5"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6pPr>
            <a:lvl7pPr lvl="6"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7pPr>
            <a:lvl8pPr lvl="7"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8pPr>
            <a:lvl9pPr lvl="8"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9pPr>
          </a:lstStyle>
          <a:p/>
        </p:txBody>
      </p:sp>
      <p:sp>
        <p:nvSpPr>
          <p:cNvPr id="8715" name="Google Shape;8715;p1419"/>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990033"/>
              </a:buClr>
              <a:buSzPts val="3200"/>
              <a:buFont typeface="Noto Sans Symbols"/>
              <a:buChar char="▪"/>
              <a:defRPr b="0" i="0" sz="3200" u="none" cap="none" strike="noStrike">
                <a:solidFill>
                  <a:srgbClr val="990033"/>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accent2"/>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16" name="Google Shape;8716;p1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717" name="Google Shape;8717;p1419"/>
          <p:cNvPicPr preferRelativeResize="0"/>
          <p:nvPr/>
        </p:nvPicPr>
        <p:blipFill rotWithShape="1">
          <a:blip r:embed="rId1">
            <a:alphaModFix/>
          </a:blip>
          <a:srcRect b="0" l="0" r="0" t="0"/>
          <a:stretch/>
        </p:blipFill>
        <p:spPr>
          <a:xfrm>
            <a:off x="76200" y="82550"/>
            <a:ext cx="914400" cy="908050"/>
          </a:xfrm>
          <a:prstGeom prst="rect">
            <a:avLst/>
          </a:prstGeom>
          <a:noFill/>
          <a:ln>
            <a:noFill/>
          </a:ln>
        </p:spPr>
      </p:pic>
      <p:pic>
        <p:nvPicPr>
          <p:cNvPr id="8718" name="Google Shape;8718;p1419">
            <a:hlinkClick r:id="rId2"/>
          </p:cNvPr>
          <p:cNvPicPr preferRelativeResize="0"/>
          <p:nvPr/>
        </p:nvPicPr>
        <p:blipFill rotWithShape="1">
          <a:blip r:embed="rId3">
            <a:alphaModFix/>
          </a:blip>
          <a:srcRect b="0" l="0" r="0" t="0"/>
          <a:stretch/>
        </p:blipFill>
        <p:spPr>
          <a:xfrm>
            <a:off x="8229600" y="152400"/>
            <a:ext cx="809625" cy="80962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51" r:id="rId4"/>
    <p:sldLayoutId id="2147484952" r:id="rId5"/>
    <p:sldLayoutId id="2147484953" r:id="rId6"/>
    <p:sldLayoutId id="2147484954" r:id="rId7"/>
    <p:sldLayoutId id="2147484955" r:id="rId8"/>
    <p:sldLayoutId id="2147484956" r:id="rId9"/>
    <p:sldLayoutId id="2147484957" r:id="rId10"/>
    <p:sldLayoutId id="2147484958" r:id="rId11"/>
    <p:sldLayoutId id="2147484959" r:id="rId12"/>
    <p:sldLayoutId id="2147484960" r:id="rId13"/>
    <p:sldLayoutId id="2147484961"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12" name="Shape 1012"/>
        <p:cNvGrpSpPr/>
        <p:nvPr/>
      </p:nvGrpSpPr>
      <p:grpSpPr>
        <a:xfrm>
          <a:off x="0" y="0"/>
          <a:ext cx="0" cy="0"/>
          <a:chOff x="0" y="0"/>
          <a:chExt cx="0" cy="0"/>
        </a:xfrm>
      </p:grpSpPr>
      <p:sp>
        <p:nvSpPr>
          <p:cNvPr id="1013" name="Google Shape;1013;p14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014" name="Google Shape;1014;p14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015" name="Google Shape;1015;p14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6" name="Google Shape;1016;p1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7" name="Google Shape;1017;p1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 id="2147483794" r:id="rId12"/>
    <p:sldLayoutId id="2147483795" r:id="rId13"/>
    <p:sldLayoutId id="2147483796" r:id="rId14"/>
    <p:sldLayoutId id="2147483797"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13" name="Shape 1113"/>
        <p:cNvGrpSpPr/>
        <p:nvPr/>
      </p:nvGrpSpPr>
      <p:grpSpPr>
        <a:xfrm>
          <a:off x="0" y="0"/>
          <a:ext cx="0" cy="0"/>
          <a:chOff x="0" y="0"/>
          <a:chExt cx="0" cy="0"/>
        </a:xfrm>
      </p:grpSpPr>
      <p:sp>
        <p:nvSpPr>
          <p:cNvPr id="1114" name="Google Shape;1114;p1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115" name="Google Shape;1115;p1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16" name="Google Shape;1116;p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7" name="Google Shape;1117;p16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8" name="Google Shape;1118;p16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 id="214748380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193" name="Shape 1193"/>
        <p:cNvGrpSpPr/>
        <p:nvPr/>
      </p:nvGrpSpPr>
      <p:grpSpPr>
        <a:xfrm>
          <a:off x="0" y="0"/>
          <a:ext cx="0" cy="0"/>
          <a:chOff x="0" y="0"/>
          <a:chExt cx="0" cy="0"/>
        </a:xfrm>
      </p:grpSpPr>
      <p:sp>
        <p:nvSpPr>
          <p:cNvPr id="1194" name="Google Shape;1194;p17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1pPr>
            <a:lvl2pPr lvl="1"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2pPr>
            <a:lvl3pPr lvl="2"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3pPr>
            <a:lvl4pPr lvl="3"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4pPr>
            <a:lvl5pPr lvl="4"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5pPr>
            <a:lvl6pPr lvl="5"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6pPr>
            <a:lvl7pPr lvl="6"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7pPr>
            <a:lvl8pPr lvl="7"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8pPr>
            <a:lvl9pPr lvl="8"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9pPr>
          </a:lstStyle>
          <a:p/>
        </p:txBody>
      </p:sp>
      <p:sp>
        <p:nvSpPr>
          <p:cNvPr id="1195" name="Google Shape;1195;p176"/>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Verdana"/>
              <a:buChar char="•"/>
              <a:defRPr b="0" i="0" sz="2400" u="none" cap="none" strike="noStrike">
                <a:solidFill>
                  <a:schemeClr val="dk1"/>
                </a:solidFill>
                <a:latin typeface="Verdana"/>
                <a:ea typeface="Verdana"/>
                <a:cs typeface="Verdana"/>
                <a:sym typeface="Verdana"/>
              </a:defRPr>
            </a:lvl1pPr>
            <a:lvl2pPr indent="-355600" lvl="1" marL="914400" marR="0" rtl="0" algn="l">
              <a:spcBef>
                <a:spcPts val="400"/>
              </a:spcBef>
              <a:spcAft>
                <a:spcPts val="0"/>
              </a:spcAft>
              <a:buClr>
                <a:schemeClr val="dk1"/>
              </a:buClr>
              <a:buSzPts val="2000"/>
              <a:buFont typeface="Verdana"/>
              <a:buChar char="–"/>
              <a:defRPr b="0" i="0" sz="2000" u="none" cap="none" strike="noStrike">
                <a:solidFill>
                  <a:schemeClr val="dk1"/>
                </a:solidFill>
                <a:latin typeface="Verdana"/>
                <a:ea typeface="Verdana"/>
                <a:cs typeface="Verdana"/>
                <a:sym typeface="Verdana"/>
              </a:defRPr>
            </a:lvl2pPr>
            <a:lvl3pPr indent="-330200" lvl="2" marL="1371600" marR="0" rtl="0" algn="l">
              <a:spcBef>
                <a:spcPts val="320"/>
              </a:spcBef>
              <a:spcAft>
                <a:spcPts val="0"/>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3pPr>
            <a:lvl4pPr indent="-317500" lvl="3" marL="18288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4pPr>
            <a:lvl5pPr indent="-317500" lvl="4" marL="22860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1196" name="Google Shape;1196;p1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7" name="Google Shape;1197;p1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8" name="Google Shape;1198;p1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Verdana"/>
                <a:ea typeface="Verdana"/>
                <a:cs typeface="Verdana"/>
                <a:sym typeface="Verdana"/>
              </a:defRPr>
            </a:lvl1pPr>
            <a:lvl2pPr indent="0" lvl="1" marL="0" marR="0" rtl="0" algn="r">
              <a:spcBef>
                <a:spcPts val="0"/>
              </a:spcBef>
              <a:buNone/>
              <a:defRPr sz="1400">
                <a:solidFill>
                  <a:schemeClr val="dk1"/>
                </a:solidFill>
                <a:latin typeface="Verdana"/>
                <a:ea typeface="Verdana"/>
                <a:cs typeface="Verdana"/>
                <a:sym typeface="Verdana"/>
              </a:defRPr>
            </a:lvl2pPr>
            <a:lvl3pPr indent="0" lvl="2" marL="0" marR="0" rtl="0" algn="r">
              <a:spcBef>
                <a:spcPts val="0"/>
              </a:spcBef>
              <a:buNone/>
              <a:defRPr sz="1400">
                <a:solidFill>
                  <a:schemeClr val="dk1"/>
                </a:solidFill>
                <a:latin typeface="Verdana"/>
                <a:ea typeface="Verdana"/>
                <a:cs typeface="Verdana"/>
                <a:sym typeface="Verdana"/>
              </a:defRPr>
            </a:lvl3pPr>
            <a:lvl4pPr indent="0" lvl="3" marL="0" marR="0" rtl="0" algn="r">
              <a:spcBef>
                <a:spcPts val="0"/>
              </a:spcBef>
              <a:buNone/>
              <a:defRPr sz="1400">
                <a:solidFill>
                  <a:schemeClr val="dk1"/>
                </a:solidFill>
                <a:latin typeface="Verdana"/>
                <a:ea typeface="Verdana"/>
                <a:cs typeface="Verdana"/>
                <a:sym typeface="Verdana"/>
              </a:defRPr>
            </a:lvl4pPr>
            <a:lvl5pPr indent="0" lvl="4" marL="0" marR="0" rtl="0" algn="r">
              <a:spcBef>
                <a:spcPts val="0"/>
              </a:spcBef>
              <a:buNone/>
              <a:defRPr sz="1400">
                <a:solidFill>
                  <a:schemeClr val="dk1"/>
                </a:solidFill>
                <a:latin typeface="Verdana"/>
                <a:ea typeface="Verdana"/>
                <a:cs typeface="Verdana"/>
                <a:sym typeface="Verdana"/>
              </a:defRPr>
            </a:lvl5pPr>
            <a:lvl6pPr indent="0" lvl="5" marL="0" marR="0" rtl="0" algn="r">
              <a:spcBef>
                <a:spcPts val="0"/>
              </a:spcBef>
              <a:buNone/>
              <a:defRPr sz="1400">
                <a:solidFill>
                  <a:schemeClr val="dk1"/>
                </a:solidFill>
                <a:latin typeface="Verdana"/>
                <a:ea typeface="Verdana"/>
                <a:cs typeface="Verdana"/>
                <a:sym typeface="Verdana"/>
              </a:defRPr>
            </a:lvl6pPr>
            <a:lvl7pPr indent="0" lvl="6" marL="0" marR="0" rtl="0" algn="r">
              <a:spcBef>
                <a:spcPts val="0"/>
              </a:spcBef>
              <a:buNone/>
              <a:defRPr sz="1400">
                <a:solidFill>
                  <a:schemeClr val="dk1"/>
                </a:solidFill>
                <a:latin typeface="Verdana"/>
                <a:ea typeface="Verdana"/>
                <a:cs typeface="Verdana"/>
                <a:sym typeface="Verdana"/>
              </a:defRPr>
            </a:lvl7pPr>
            <a:lvl8pPr indent="0" lvl="7" marL="0" marR="0" rtl="0" algn="r">
              <a:spcBef>
                <a:spcPts val="0"/>
              </a:spcBef>
              <a:buNone/>
              <a:defRPr sz="1400">
                <a:solidFill>
                  <a:schemeClr val="dk1"/>
                </a:solidFill>
                <a:latin typeface="Verdana"/>
                <a:ea typeface="Verdana"/>
                <a:cs typeface="Verdana"/>
                <a:sym typeface="Verdana"/>
              </a:defRPr>
            </a:lvl8pPr>
            <a:lvl9pPr indent="0" lvl="8" marL="0" marR="0" rt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199" name="Google Shape;1199;p176"/>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 accent1="accent1" accent2="accent2" accent3="accent3" accent4="accent4" accent5="accent5" accent6="accent6" bg1="lt1" bg2="dk2" tx1="dk1" tx2="lt2" folHlink="folHlink" hlink="hlink"/>
  <p:sldLayoutIdLst>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 id="2147483818" r:id="rId10"/>
    <p:sldLayoutId id="2147483819" r:id="rId11"/>
    <p:sldLayoutId id="214748382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1270" name="Shape 1270"/>
        <p:cNvGrpSpPr/>
        <p:nvPr/>
      </p:nvGrpSpPr>
      <p:grpSpPr>
        <a:xfrm>
          <a:off x="0" y="0"/>
          <a:ext cx="0" cy="0"/>
          <a:chOff x="0" y="0"/>
          <a:chExt cx="0" cy="0"/>
        </a:xfrm>
      </p:grpSpPr>
      <p:sp>
        <p:nvSpPr>
          <p:cNvPr id="1271" name="Google Shape;1271;p18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1272" name="Google Shape;1272;p188"/>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73" name="Google Shape;1273;p1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4" name="Google Shape;1274;p1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5" name="Google Shape;1275;p1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76" name="Google Shape;1276;p188"/>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77" name="Google Shape;1277;p188"/>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64" name="Shape 1364"/>
        <p:cNvGrpSpPr/>
        <p:nvPr/>
      </p:nvGrpSpPr>
      <p:grpSpPr>
        <a:xfrm>
          <a:off x="0" y="0"/>
          <a:ext cx="0" cy="0"/>
          <a:chOff x="0" y="0"/>
          <a:chExt cx="0" cy="0"/>
        </a:xfrm>
      </p:grpSpPr>
      <p:sp>
        <p:nvSpPr>
          <p:cNvPr id="1365" name="Google Shape;1365;p202"/>
          <p:cNvSpPr/>
          <p:nvPr/>
        </p:nvSpPr>
        <p:spPr>
          <a:xfrm flipH="1">
            <a:off x="-2" y="0"/>
            <a:ext cx="391887" cy="6858000"/>
          </a:xfrm>
          <a:prstGeom prst="rect">
            <a:avLst/>
          </a:prstGeom>
          <a:blipFill rotWithShape="1">
            <a:blip r:embed="rId1">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366" name="Google Shape;1366;p20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marR="0" rtl="0" algn="l">
              <a:spcBef>
                <a:spcPts val="0"/>
              </a:spcBef>
              <a:spcAft>
                <a:spcPts val="0"/>
              </a:spcAft>
              <a:buSzPts val="1400"/>
              <a:buNone/>
              <a:defRPr b="1" i="0" sz="2800" u="none" cap="none" strike="noStrike">
                <a:solidFill>
                  <a:srgbClr val="FEF7F0"/>
                </a:solidFill>
                <a:latin typeface="Trebuchet MS"/>
                <a:ea typeface="Trebuchet MS"/>
                <a:cs typeface="Trebuchet MS"/>
                <a:sym typeface="Trebuchet MS"/>
              </a:defRPr>
            </a:lvl1pPr>
            <a:lvl2pPr lvl="1"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9pPr>
          </a:lstStyle>
          <a:p/>
        </p:txBody>
      </p:sp>
      <p:sp>
        <p:nvSpPr>
          <p:cNvPr id="1367" name="Google Shape;1367;p202"/>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49123" lvl="0" marL="457200" marR="0" rtl="0" algn="l">
              <a:spcBef>
                <a:spcPts val="600"/>
              </a:spcBef>
              <a:spcAft>
                <a:spcPts val="0"/>
              </a:spcAft>
              <a:buClr>
                <a:schemeClr val="dk2"/>
              </a:buClr>
              <a:buSzPts val="1898"/>
              <a:buFont typeface="Noto Sans Symbols"/>
              <a:buChar char="⦿"/>
              <a:defRPr b="0" i="0" sz="2600" u="none" cap="none" strike="noStrike">
                <a:solidFill>
                  <a:schemeClr val="dk1"/>
                </a:solidFill>
                <a:latin typeface="Trebuchet MS"/>
                <a:ea typeface="Trebuchet MS"/>
                <a:cs typeface="Trebuchet MS"/>
                <a:sym typeface="Trebuchet MS"/>
              </a:defRPr>
            </a:lvl1pPr>
            <a:lvl2pPr indent="-345440" lvl="1" marL="914400" marR="0" rtl="0" algn="l">
              <a:spcBef>
                <a:spcPts val="500"/>
              </a:spcBef>
              <a:spcAft>
                <a:spcPts val="0"/>
              </a:spcAft>
              <a:buClr>
                <a:srgbClr val="F9B639"/>
              </a:buClr>
              <a:buSzPts val="1840"/>
              <a:buFont typeface="Noto Sans Symbols"/>
              <a:buChar char="◼"/>
              <a:defRPr b="0" i="0" sz="2300" u="none" cap="none" strike="noStrike">
                <a:solidFill>
                  <a:srgbClr val="6C6C6C"/>
                </a:solidFill>
                <a:latin typeface="Trebuchet MS"/>
                <a:ea typeface="Trebuchet MS"/>
                <a:cs typeface="Trebuchet MS"/>
                <a:sym typeface="Trebuchet MS"/>
              </a:defRPr>
            </a:lvl2pPr>
            <a:lvl3pPr indent="-304800" lvl="2" marL="1371600" marR="0" rtl="0" algn="l">
              <a:spcBef>
                <a:spcPts val="400"/>
              </a:spcBef>
              <a:spcAft>
                <a:spcPts val="0"/>
              </a:spcAft>
              <a:buClr>
                <a:srgbClr val="F9B639"/>
              </a:buClr>
              <a:buSzPts val="1200"/>
              <a:buFont typeface="Noto Sans Symbols"/>
              <a:buChar char="🞆"/>
              <a:defRPr b="0" i="0" sz="2000" u="none" cap="none" strike="noStrike">
                <a:solidFill>
                  <a:schemeClr val="dk1"/>
                </a:solidFill>
                <a:latin typeface="Trebuchet MS"/>
                <a:ea typeface="Trebuchet MS"/>
                <a:cs typeface="Trebuchet MS"/>
                <a:sym typeface="Trebuchet MS"/>
              </a:defRPr>
            </a:lvl3pPr>
            <a:lvl4pPr indent="-330200" lvl="3" marL="1828800" marR="0" rtl="0" algn="l">
              <a:spcBef>
                <a:spcPts val="400"/>
              </a:spcBef>
              <a:spcAft>
                <a:spcPts val="0"/>
              </a:spcAft>
              <a:buClr>
                <a:srgbClr val="F9B639"/>
              </a:buClr>
              <a:buSzPts val="1600"/>
              <a:buFont typeface="Noto Sans Symbols"/>
              <a:buChar char="⚫"/>
              <a:defRPr b="0" i="0" sz="2000" u="none" cap="none" strike="noStrike">
                <a:solidFill>
                  <a:srgbClr val="6C6C6C"/>
                </a:solidFill>
                <a:latin typeface="Trebuchet MS"/>
                <a:ea typeface="Trebuchet MS"/>
                <a:cs typeface="Trebuchet MS"/>
                <a:sym typeface="Trebuchet MS"/>
              </a:defRPr>
            </a:lvl4pPr>
            <a:lvl5pPr indent="-317500" lvl="4" marL="2286000" marR="0" rtl="0" algn="l">
              <a:spcBef>
                <a:spcPts val="400"/>
              </a:spcBef>
              <a:spcAft>
                <a:spcPts val="0"/>
              </a:spcAft>
              <a:buClr>
                <a:srgbClr val="F9B639"/>
              </a:buClr>
              <a:buSzPts val="1400"/>
              <a:buFont typeface="Noto Sans Symbols"/>
              <a:buChar char="◉"/>
              <a:defRPr b="0" i="0" sz="2000" u="none" cap="none" strike="noStrike">
                <a:solidFill>
                  <a:schemeClr val="dk1"/>
                </a:solidFill>
                <a:latin typeface="Trebuchet MS"/>
                <a:ea typeface="Trebuchet MS"/>
                <a:cs typeface="Trebuchet MS"/>
                <a:sym typeface="Trebuchet MS"/>
              </a:defRPr>
            </a:lvl5pPr>
            <a:lvl6pPr indent="-320039" lvl="5" marL="2743200" marR="0" rtl="0" algn="l">
              <a:spcBef>
                <a:spcPts val="400"/>
              </a:spcBef>
              <a:spcAft>
                <a:spcPts val="0"/>
              </a:spcAft>
              <a:buClr>
                <a:schemeClr val="accent4"/>
              </a:buClr>
              <a:buSzPts val="1440"/>
              <a:buFont typeface="Noto Sans Symbols"/>
              <a:buChar char="⚫"/>
              <a:defRPr b="0" i="0" sz="1800" u="none" cap="none" strike="noStrike">
                <a:solidFill>
                  <a:srgbClr val="6C6C6C"/>
                </a:solidFill>
                <a:latin typeface="Trebuchet MS"/>
                <a:ea typeface="Trebuchet MS"/>
                <a:cs typeface="Trebuchet MS"/>
                <a:sym typeface="Trebuchet MS"/>
              </a:defRPr>
            </a:lvl6pPr>
            <a:lvl7pPr indent="-309879" lvl="6" marL="3200400" marR="0" rtl="0" algn="l">
              <a:spcBef>
                <a:spcPts val="320"/>
              </a:spcBef>
              <a:spcAft>
                <a:spcPts val="0"/>
              </a:spcAft>
              <a:buClr>
                <a:schemeClr val="accent4"/>
              </a:buClr>
              <a:buSzPts val="1280"/>
              <a:buFont typeface="Noto Sans Symbols"/>
              <a:buChar char="◼"/>
              <a:defRPr b="0" i="0" sz="1600" u="none" cap="none" strike="noStrike">
                <a:solidFill>
                  <a:schemeClr val="dk1"/>
                </a:solidFill>
                <a:latin typeface="Trebuchet MS"/>
                <a:ea typeface="Trebuchet MS"/>
                <a:cs typeface="Trebuchet MS"/>
                <a:sym typeface="Trebuchet MS"/>
              </a:defRPr>
            </a:lvl7pPr>
            <a:lvl8pPr indent="-330200" lvl="7" marL="3657600" marR="0" rtl="0" algn="l">
              <a:spcBef>
                <a:spcPts val="300"/>
              </a:spcBef>
              <a:spcAft>
                <a:spcPts val="0"/>
              </a:spcAft>
              <a:buClr>
                <a:schemeClr val="accent4"/>
              </a:buClr>
              <a:buSzPts val="1600"/>
              <a:buFont typeface="Trebuchet MS"/>
              <a:buChar char="•"/>
              <a:defRPr b="0" i="0" sz="1600" u="none" cap="none" strike="noStrike">
                <a:solidFill>
                  <a:srgbClr val="6C6C6C"/>
                </a:solidFill>
                <a:latin typeface="Trebuchet MS"/>
                <a:ea typeface="Trebuchet MS"/>
                <a:cs typeface="Trebuchet MS"/>
                <a:sym typeface="Trebuchet MS"/>
              </a:defRPr>
            </a:lvl8pPr>
            <a:lvl9pPr indent="-317500" lvl="8" marL="4114800" marR="0" rtl="0" algn="l">
              <a:spcBef>
                <a:spcPts val="280"/>
              </a:spcBef>
              <a:spcAft>
                <a:spcPts val="0"/>
              </a:spcAft>
              <a:buClr>
                <a:schemeClr val="accent4"/>
              </a:buClr>
              <a:buSzPts val="1400"/>
              <a:buFont typeface="Noto Sans Symbols"/>
              <a:buChar char="▪"/>
              <a:defRPr b="0" i="0" sz="1400" u="none" cap="none" strike="noStrike">
                <a:solidFill>
                  <a:schemeClr val="dk1"/>
                </a:solidFill>
                <a:latin typeface="Trebuchet MS"/>
                <a:ea typeface="Trebuchet MS"/>
                <a:cs typeface="Trebuchet MS"/>
                <a:sym typeface="Trebuchet MS"/>
              </a:defRPr>
            </a:lvl9pPr>
          </a:lstStyle>
          <a:p/>
        </p:txBody>
      </p:sp>
      <p:sp>
        <p:nvSpPr>
          <p:cNvPr id="1368" name="Google Shape;1368;p20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marR="0" rtl="0" algn="l">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69" name="Google Shape;1369;p20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marR="0" rtl="0" algn="r">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70" name="Google Shape;1370;p20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marR="0" rtl="0" algn="r">
              <a:spcBef>
                <a:spcPts val="0"/>
              </a:spcBef>
              <a:buNone/>
              <a:defRPr sz="1100">
                <a:solidFill>
                  <a:schemeClr val="dk2"/>
                </a:solidFill>
                <a:latin typeface="Trebuchet MS"/>
                <a:ea typeface="Trebuchet MS"/>
                <a:cs typeface="Trebuchet MS"/>
                <a:sym typeface="Trebuchet MS"/>
              </a:defRPr>
            </a:lvl1pPr>
            <a:lvl2pPr indent="0" lvl="1" marL="0" marR="0" rtl="0" algn="r">
              <a:spcBef>
                <a:spcPts val="0"/>
              </a:spcBef>
              <a:buNone/>
              <a:defRPr sz="1100">
                <a:solidFill>
                  <a:schemeClr val="dk2"/>
                </a:solidFill>
                <a:latin typeface="Trebuchet MS"/>
                <a:ea typeface="Trebuchet MS"/>
                <a:cs typeface="Trebuchet MS"/>
                <a:sym typeface="Trebuchet MS"/>
              </a:defRPr>
            </a:lvl2pPr>
            <a:lvl3pPr indent="0" lvl="2" marL="0" marR="0" rtl="0" algn="r">
              <a:spcBef>
                <a:spcPts val="0"/>
              </a:spcBef>
              <a:buNone/>
              <a:defRPr sz="1100">
                <a:solidFill>
                  <a:schemeClr val="dk2"/>
                </a:solidFill>
                <a:latin typeface="Trebuchet MS"/>
                <a:ea typeface="Trebuchet MS"/>
                <a:cs typeface="Trebuchet MS"/>
                <a:sym typeface="Trebuchet MS"/>
              </a:defRPr>
            </a:lvl3pPr>
            <a:lvl4pPr indent="0" lvl="3" marL="0" marR="0" rtl="0" algn="r">
              <a:spcBef>
                <a:spcPts val="0"/>
              </a:spcBef>
              <a:buNone/>
              <a:defRPr sz="1100">
                <a:solidFill>
                  <a:schemeClr val="dk2"/>
                </a:solidFill>
                <a:latin typeface="Trebuchet MS"/>
                <a:ea typeface="Trebuchet MS"/>
                <a:cs typeface="Trebuchet MS"/>
                <a:sym typeface="Trebuchet MS"/>
              </a:defRPr>
            </a:lvl4pPr>
            <a:lvl5pPr indent="0" lvl="4" marL="0" marR="0" rtl="0" algn="r">
              <a:spcBef>
                <a:spcPts val="0"/>
              </a:spcBef>
              <a:buNone/>
              <a:defRPr sz="1100">
                <a:solidFill>
                  <a:schemeClr val="dk2"/>
                </a:solidFill>
                <a:latin typeface="Trebuchet MS"/>
                <a:ea typeface="Trebuchet MS"/>
                <a:cs typeface="Trebuchet MS"/>
                <a:sym typeface="Trebuchet MS"/>
              </a:defRPr>
            </a:lvl5pPr>
            <a:lvl6pPr indent="0" lvl="5" marL="0" marR="0" rtl="0" algn="r">
              <a:spcBef>
                <a:spcPts val="0"/>
              </a:spcBef>
              <a:buNone/>
              <a:defRPr sz="1100">
                <a:solidFill>
                  <a:schemeClr val="dk2"/>
                </a:solidFill>
                <a:latin typeface="Trebuchet MS"/>
                <a:ea typeface="Trebuchet MS"/>
                <a:cs typeface="Trebuchet MS"/>
                <a:sym typeface="Trebuchet MS"/>
              </a:defRPr>
            </a:lvl6pPr>
            <a:lvl7pPr indent="0" lvl="6" marL="0" marR="0" rtl="0" algn="r">
              <a:spcBef>
                <a:spcPts val="0"/>
              </a:spcBef>
              <a:buNone/>
              <a:defRPr sz="1100">
                <a:solidFill>
                  <a:schemeClr val="dk2"/>
                </a:solidFill>
                <a:latin typeface="Trebuchet MS"/>
                <a:ea typeface="Trebuchet MS"/>
                <a:cs typeface="Trebuchet MS"/>
                <a:sym typeface="Trebuchet MS"/>
              </a:defRPr>
            </a:lvl7pPr>
            <a:lvl8pPr indent="0" lvl="7" marL="0" marR="0" rtl="0" algn="r">
              <a:spcBef>
                <a:spcPts val="0"/>
              </a:spcBef>
              <a:buNone/>
              <a:defRPr sz="1100">
                <a:solidFill>
                  <a:schemeClr val="dk2"/>
                </a:solidFill>
                <a:latin typeface="Trebuchet MS"/>
                <a:ea typeface="Trebuchet MS"/>
                <a:cs typeface="Trebuchet MS"/>
                <a:sym typeface="Trebuchet MS"/>
              </a:defRPr>
            </a:lvl8pPr>
            <a:lvl9pPr indent="0" lvl="8" marL="0" marR="0" rt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CC"/>
            </a:gs>
            <a:gs pos="100000">
              <a:srgbClr val="FFCC99"/>
            </a:gs>
          </a:gsLst>
          <a:lin ang="5400000" scaled="0"/>
        </a:gradFill>
      </p:bgPr>
    </p:bg>
    <p:spTree>
      <p:nvGrpSpPr>
        <p:cNvPr id="1442" name="Shape 1442"/>
        <p:cNvGrpSpPr/>
        <p:nvPr/>
      </p:nvGrpSpPr>
      <p:grpSpPr>
        <a:xfrm>
          <a:off x="0" y="0"/>
          <a:ext cx="0" cy="0"/>
          <a:chOff x="0" y="0"/>
          <a:chExt cx="0" cy="0"/>
        </a:xfrm>
      </p:grpSpPr>
      <p:sp>
        <p:nvSpPr>
          <p:cNvPr id="1443" name="Google Shape;1443;p2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444" name="Google Shape;1444;p2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45" name="Google Shape;1445;p2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6" name="Google Shape;1446;p2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7" name="Google Shape;1447;p2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45" r:id="rId1"/>
    <p:sldLayoutId id="2147483846" r:id="rId2"/>
    <p:sldLayoutId id="2147483847" r:id="rId3"/>
    <p:sldLayoutId id="2147483848" r:id="rId4"/>
    <p:sldLayoutId id="2147483849" r:id="rId5"/>
    <p:sldLayoutId id="2147483850" r:id="rId6"/>
    <p:sldLayoutId id="2147483851" r:id="rId7"/>
    <p:sldLayoutId id="2147483852" r:id="rId8"/>
    <p:sldLayoutId id="2147483853" r:id="rId9"/>
    <p:sldLayoutId id="2147483854" r:id="rId10"/>
    <p:sldLayoutId id="2147483855" r:id="rId11"/>
    <p:sldLayoutId id="214748385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24" name="Shape 1524"/>
        <p:cNvGrpSpPr/>
        <p:nvPr/>
      </p:nvGrpSpPr>
      <p:grpSpPr>
        <a:xfrm>
          <a:off x="0" y="0"/>
          <a:ext cx="0" cy="0"/>
          <a:chOff x="0" y="0"/>
          <a:chExt cx="0" cy="0"/>
        </a:xfrm>
      </p:grpSpPr>
      <p:sp>
        <p:nvSpPr>
          <p:cNvPr id="1525" name="Google Shape;1525;p22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1pPr>
            <a:lvl2pPr lvl="1"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2pPr>
            <a:lvl3pPr lvl="2"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3pPr>
            <a:lvl4pPr lvl="3"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4pPr>
            <a:lvl5pPr lvl="4"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5pPr>
            <a:lvl6pPr lvl="5"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6pPr>
            <a:lvl7pPr lvl="6"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7pPr>
            <a:lvl8pPr lvl="7"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8pPr>
            <a:lvl9pPr lvl="8"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9pPr>
          </a:lstStyle>
          <a:p/>
        </p:txBody>
      </p:sp>
      <p:sp>
        <p:nvSpPr>
          <p:cNvPr id="1526" name="Google Shape;1526;p227"/>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accent2"/>
              </a:buClr>
              <a:buSzPts val="2400"/>
              <a:buFont typeface="Arial"/>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1527" name="Google Shape;1527;p22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8" name="Google Shape;1528;p22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9" name="Google Shape;1529;p22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2"/>
                </a:solidFill>
                <a:latin typeface="Arial"/>
                <a:ea typeface="Arial"/>
                <a:cs typeface="Arial"/>
                <a:sym typeface="Arial"/>
              </a:defRPr>
            </a:lvl1pPr>
            <a:lvl2pPr indent="0" lvl="1" marL="0" marR="0" rtl="0" algn="r">
              <a:spcBef>
                <a:spcPts val="0"/>
              </a:spcBef>
              <a:buNone/>
              <a:defRPr sz="1400">
                <a:solidFill>
                  <a:schemeClr val="lt2"/>
                </a:solidFill>
                <a:latin typeface="Arial"/>
                <a:ea typeface="Arial"/>
                <a:cs typeface="Arial"/>
                <a:sym typeface="Arial"/>
              </a:defRPr>
            </a:lvl2pPr>
            <a:lvl3pPr indent="0" lvl="2" marL="0" marR="0" rtl="0" algn="r">
              <a:spcBef>
                <a:spcPts val="0"/>
              </a:spcBef>
              <a:buNone/>
              <a:defRPr sz="1400">
                <a:solidFill>
                  <a:schemeClr val="lt2"/>
                </a:solidFill>
                <a:latin typeface="Arial"/>
                <a:ea typeface="Arial"/>
                <a:cs typeface="Arial"/>
                <a:sym typeface="Arial"/>
              </a:defRPr>
            </a:lvl3pPr>
            <a:lvl4pPr indent="0" lvl="3" marL="0" marR="0" rtl="0" algn="r">
              <a:spcBef>
                <a:spcPts val="0"/>
              </a:spcBef>
              <a:buNone/>
              <a:defRPr sz="1400">
                <a:solidFill>
                  <a:schemeClr val="lt2"/>
                </a:solidFill>
                <a:latin typeface="Arial"/>
                <a:ea typeface="Arial"/>
                <a:cs typeface="Arial"/>
                <a:sym typeface="Arial"/>
              </a:defRPr>
            </a:lvl4pPr>
            <a:lvl5pPr indent="0" lvl="4" marL="0" marR="0" rtl="0" algn="r">
              <a:spcBef>
                <a:spcPts val="0"/>
              </a:spcBef>
              <a:buNone/>
              <a:defRPr sz="1400">
                <a:solidFill>
                  <a:schemeClr val="lt2"/>
                </a:solidFill>
                <a:latin typeface="Arial"/>
                <a:ea typeface="Arial"/>
                <a:cs typeface="Arial"/>
                <a:sym typeface="Arial"/>
              </a:defRPr>
            </a:lvl5pPr>
            <a:lvl6pPr indent="0" lvl="5" marL="0" marR="0" rtl="0" algn="r">
              <a:spcBef>
                <a:spcPts val="0"/>
              </a:spcBef>
              <a:buNone/>
              <a:defRPr sz="1400">
                <a:solidFill>
                  <a:schemeClr val="lt2"/>
                </a:solidFill>
                <a:latin typeface="Arial"/>
                <a:ea typeface="Arial"/>
                <a:cs typeface="Arial"/>
                <a:sym typeface="Arial"/>
              </a:defRPr>
            </a:lvl6pPr>
            <a:lvl7pPr indent="0" lvl="6" marL="0" marR="0" rtl="0" algn="r">
              <a:spcBef>
                <a:spcPts val="0"/>
              </a:spcBef>
              <a:buNone/>
              <a:defRPr sz="1400">
                <a:solidFill>
                  <a:schemeClr val="lt2"/>
                </a:solidFill>
                <a:latin typeface="Arial"/>
                <a:ea typeface="Arial"/>
                <a:cs typeface="Arial"/>
                <a:sym typeface="Arial"/>
              </a:defRPr>
            </a:lvl7pPr>
            <a:lvl8pPr indent="0" lvl="7" marL="0" marR="0" rtl="0" algn="r">
              <a:spcBef>
                <a:spcPts val="0"/>
              </a:spcBef>
              <a:buNone/>
              <a:defRPr sz="1400">
                <a:solidFill>
                  <a:schemeClr val="lt2"/>
                </a:solidFill>
                <a:latin typeface="Arial"/>
                <a:ea typeface="Arial"/>
                <a:cs typeface="Arial"/>
                <a:sym typeface="Arial"/>
              </a:defRPr>
            </a:lvl8pPr>
            <a:lvl9pPr indent="0" lvl="8" marL="0" marR="0" rt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30" name="Google Shape;1530;p227"/>
          <p:cNvPicPr preferRelativeResize="0"/>
          <p:nvPr/>
        </p:nvPicPr>
        <p:blipFill rotWithShape="1">
          <a:blip r:embed="rId1">
            <a:alphaModFix/>
          </a:blip>
          <a:srcRect b="0" l="0" r="0" t="0"/>
          <a:stretch/>
        </p:blipFill>
        <p:spPr>
          <a:xfrm>
            <a:off x="914400" y="1314450"/>
            <a:ext cx="8229600" cy="3841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 id="214748386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01" name="Shape 1601"/>
        <p:cNvGrpSpPr/>
        <p:nvPr/>
      </p:nvGrpSpPr>
      <p:grpSpPr>
        <a:xfrm>
          <a:off x="0" y="0"/>
          <a:ext cx="0" cy="0"/>
          <a:chOff x="0" y="0"/>
          <a:chExt cx="0" cy="0"/>
        </a:xfrm>
      </p:grpSpPr>
      <p:sp>
        <p:nvSpPr>
          <p:cNvPr id="1602" name="Google Shape;1602;p23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9pPr>
          </a:lstStyle>
          <a:p/>
        </p:txBody>
      </p:sp>
      <p:sp>
        <p:nvSpPr>
          <p:cNvPr id="1603" name="Google Shape;1603;p239"/>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426148" lvl="0" marL="457200" marR="0" rtl="0" algn="l">
              <a:spcBef>
                <a:spcPts val="622"/>
              </a:spcBef>
              <a:spcAft>
                <a:spcPts val="0"/>
              </a:spcAft>
              <a:buClr>
                <a:schemeClr val="dk1"/>
              </a:buClr>
              <a:buSzPts val="3111"/>
              <a:buFont typeface="Times New Roman"/>
              <a:buChar char="•"/>
              <a:defRPr b="0" i="0" sz="3111" u="none" cap="none" strike="noStrike">
                <a:solidFill>
                  <a:schemeClr val="dk1"/>
                </a:solidFill>
                <a:latin typeface="Times New Roman"/>
                <a:ea typeface="Times New Roman"/>
                <a:cs typeface="Times New Roman"/>
                <a:sym typeface="Times New Roman"/>
              </a:defRPr>
            </a:lvl1pPr>
            <a:lvl2pPr indent="-401447" lvl="1" marL="914400" marR="0" rtl="0" algn="l">
              <a:spcBef>
                <a:spcPts val="544"/>
              </a:spcBef>
              <a:spcAft>
                <a:spcPts val="0"/>
              </a:spcAft>
              <a:buClr>
                <a:schemeClr val="dk1"/>
              </a:buClr>
              <a:buSzPts val="2722"/>
              <a:buFont typeface="Times New Roman"/>
              <a:buChar char="–"/>
              <a:defRPr b="0" i="0" sz="2722" u="none" cap="none" strike="noStrike">
                <a:solidFill>
                  <a:schemeClr val="dk1"/>
                </a:solidFill>
                <a:latin typeface="Times New Roman"/>
                <a:ea typeface="Times New Roman"/>
                <a:cs typeface="Times New Roman"/>
                <a:sym typeface="Times New Roman"/>
              </a:defRPr>
            </a:lvl2pPr>
            <a:lvl3pPr indent="-376808" lvl="2" marL="1371600" marR="0" rtl="0" algn="l">
              <a:spcBef>
                <a:spcPts val="467"/>
              </a:spcBef>
              <a:spcAft>
                <a:spcPts val="0"/>
              </a:spcAft>
              <a:buClr>
                <a:schemeClr val="dk1"/>
              </a:buClr>
              <a:buSzPts val="2334"/>
              <a:buFont typeface="Times New Roman"/>
              <a:buChar char="•"/>
              <a:defRPr b="0" i="0" sz="2334" u="none" cap="none" strike="noStrike">
                <a:solidFill>
                  <a:schemeClr val="dk1"/>
                </a:solidFill>
                <a:latin typeface="Times New Roman"/>
                <a:ea typeface="Times New Roman"/>
                <a:cs typeface="Times New Roman"/>
                <a:sym typeface="Times New Roman"/>
              </a:defRPr>
            </a:lvl3pPr>
            <a:lvl4pPr indent="-352107" lvl="3" marL="18288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4pPr>
            <a:lvl5pPr indent="-352107" lvl="4" marL="22860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5pPr>
            <a:lvl6pPr indent="-249745" lvl="5" marL="27432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6pPr>
            <a:lvl7pPr indent="-249745" lvl="6" marL="32004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7pPr>
            <a:lvl8pPr indent="-249745" lvl="7" marL="36576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8pPr>
            <a:lvl9pPr indent="-249745" lvl="8" marL="41148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9pPr>
          </a:lstStyle>
          <a:p/>
        </p:txBody>
      </p:sp>
      <p:sp>
        <p:nvSpPr>
          <p:cNvPr id="1604" name="Google Shape;1604;p23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marR="0" rtl="0" algn="l">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5" name="Google Shape;1605;p23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marR="0" rtl="0" algn="ctr">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6" name="Google Shape;1606;p23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marR="0" rtl="0" algn="r">
              <a:spcBef>
                <a:spcPts val="0"/>
              </a:spcBef>
              <a:buNone/>
              <a:defRPr sz="1370">
                <a:solidFill>
                  <a:schemeClr val="dk1"/>
                </a:solidFill>
                <a:latin typeface="Times New Roman"/>
                <a:ea typeface="Times New Roman"/>
                <a:cs typeface="Times New Roman"/>
                <a:sym typeface="Times New Roman"/>
              </a:defRPr>
            </a:lvl1pPr>
            <a:lvl2pPr indent="0" lvl="1" marL="0" marR="0" rtl="0" algn="r">
              <a:spcBef>
                <a:spcPts val="0"/>
              </a:spcBef>
              <a:buNone/>
              <a:defRPr sz="1370">
                <a:solidFill>
                  <a:schemeClr val="dk1"/>
                </a:solidFill>
                <a:latin typeface="Times New Roman"/>
                <a:ea typeface="Times New Roman"/>
                <a:cs typeface="Times New Roman"/>
                <a:sym typeface="Times New Roman"/>
              </a:defRPr>
            </a:lvl2pPr>
            <a:lvl3pPr indent="0" lvl="2" marL="0" marR="0" rtl="0" algn="r">
              <a:spcBef>
                <a:spcPts val="0"/>
              </a:spcBef>
              <a:buNone/>
              <a:defRPr sz="1370">
                <a:solidFill>
                  <a:schemeClr val="dk1"/>
                </a:solidFill>
                <a:latin typeface="Times New Roman"/>
                <a:ea typeface="Times New Roman"/>
                <a:cs typeface="Times New Roman"/>
                <a:sym typeface="Times New Roman"/>
              </a:defRPr>
            </a:lvl3pPr>
            <a:lvl4pPr indent="0" lvl="3" marL="0" marR="0" rtl="0" algn="r">
              <a:spcBef>
                <a:spcPts val="0"/>
              </a:spcBef>
              <a:buNone/>
              <a:defRPr sz="1370">
                <a:solidFill>
                  <a:schemeClr val="dk1"/>
                </a:solidFill>
                <a:latin typeface="Times New Roman"/>
                <a:ea typeface="Times New Roman"/>
                <a:cs typeface="Times New Roman"/>
                <a:sym typeface="Times New Roman"/>
              </a:defRPr>
            </a:lvl4pPr>
            <a:lvl5pPr indent="0" lvl="4" marL="0" marR="0" rtl="0" algn="r">
              <a:spcBef>
                <a:spcPts val="0"/>
              </a:spcBef>
              <a:buNone/>
              <a:defRPr sz="1370">
                <a:solidFill>
                  <a:schemeClr val="dk1"/>
                </a:solidFill>
                <a:latin typeface="Times New Roman"/>
                <a:ea typeface="Times New Roman"/>
                <a:cs typeface="Times New Roman"/>
                <a:sym typeface="Times New Roman"/>
              </a:defRPr>
            </a:lvl5pPr>
            <a:lvl6pPr indent="0" lvl="5" marL="0" marR="0" rtl="0" algn="r">
              <a:spcBef>
                <a:spcPts val="0"/>
              </a:spcBef>
              <a:buNone/>
              <a:defRPr sz="1370">
                <a:solidFill>
                  <a:schemeClr val="dk1"/>
                </a:solidFill>
                <a:latin typeface="Times New Roman"/>
                <a:ea typeface="Times New Roman"/>
                <a:cs typeface="Times New Roman"/>
                <a:sym typeface="Times New Roman"/>
              </a:defRPr>
            </a:lvl6pPr>
            <a:lvl7pPr indent="0" lvl="6" marL="0" marR="0" rtl="0" algn="r">
              <a:spcBef>
                <a:spcPts val="0"/>
              </a:spcBef>
              <a:buNone/>
              <a:defRPr sz="1370">
                <a:solidFill>
                  <a:schemeClr val="dk1"/>
                </a:solidFill>
                <a:latin typeface="Times New Roman"/>
                <a:ea typeface="Times New Roman"/>
                <a:cs typeface="Times New Roman"/>
                <a:sym typeface="Times New Roman"/>
              </a:defRPr>
            </a:lvl7pPr>
            <a:lvl8pPr indent="0" lvl="7" marL="0" marR="0" rtl="0" algn="r">
              <a:spcBef>
                <a:spcPts val="0"/>
              </a:spcBef>
              <a:buNone/>
              <a:defRPr sz="1370">
                <a:solidFill>
                  <a:schemeClr val="dk1"/>
                </a:solidFill>
                <a:latin typeface="Times New Roman"/>
                <a:ea typeface="Times New Roman"/>
                <a:cs typeface="Times New Roman"/>
                <a:sym typeface="Times New Roman"/>
              </a:defRPr>
            </a:lvl8pPr>
            <a:lvl9pPr indent="0" lvl="8" marL="0" marR="0" rt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68" r:id="rId1"/>
    <p:sldLayoutId id="2147483869" r:id="rId2"/>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 name="Shape 84"/>
        <p:cNvGrpSpPr/>
        <p:nvPr/>
      </p:nvGrpSpPr>
      <p:grpSpPr>
        <a:xfrm>
          <a:off x="0" y="0"/>
          <a:ext cx="0" cy="0"/>
          <a:chOff x="0" y="0"/>
          <a:chExt cx="0" cy="0"/>
        </a:xfrm>
      </p:grpSpPr>
      <p:sp>
        <p:nvSpPr>
          <p:cNvPr id="85" name="Google Shape;85;p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86" name="Google Shape;86;p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 name="Google Shape;87;p1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8" name="Google Shape;88;p1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dk1"/>
                </a:solidFill>
                <a:latin typeface="Arial"/>
                <a:ea typeface="Arial"/>
                <a:cs typeface="Arial"/>
                <a:sym typeface="Arial"/>
              </a:defRPr>
            </a:lvl1pPr>
            <a:lvl2pPr indent="0" lvl="1" marL="0" marR="0" rtl="0" algn="r">
              <a:spcBef>
                <a:spcPts val="0"/>
              </a:spcBef>
              <a:buNone/>
              <a:defRPr b="0" i="0" sz="1400" u="none" cap="none" strike="noStrike">
                <a:solidFill>
                  <a:schemeClr val="dk1"/>
                </a:solidFill>
                <a:latin typeface="Arial"/>
                <a:ea typeface="Arial"/>
                <a:cs typeface="Arial"/>
                <a:sym typeface="Arial"/>
              </a:defRPr>
            </a:lvl2pPr>
            <a:lvl3pPr indent="0" lvl="2" marL="0" marR="0" rtl="0" algn="r">
              <a:spcBef>
                <a:spcPts val="0"/>
              </a:spcBef>
              <a:buNone/>
              <a:defRPr b="0" i="0" sz="1400" u="none" cap="none" strike="noStrike">
                <a:solidFill>
                  <a:schemeClr val="dk1"/>
                </a:solidFill>
                <a:latin typeface="Arial"/>
                <a:ea typeface="Arial"/>
                <a:cs typeface="Arial"/>
                <a:sym typeface="Arial"/>
              </a:defRPr>
            </a:lvl3pPr>
            <a:lvl4pPr indent="0" lvl="3" marL="0" marR="0" rtl="0" algn="r">
              <a:spcBef>
                <a:spcPts val="0"/>
              </a:spcBef>
              <a:buNone/>
              <a:defRPr b="0" i="0" sz="1400" u="none" cap="none" strike="noStrike">
                <a:solidFill>
                  <a:schemeClr val="dk1"/>
                </a:solidFill>
                <a:latin typeface="Arial"/>
                <a:ea typeface="Arial"/>
                <a:cs typeface="Arial"/>
                <a:sym typeface="Arial"/>
              </a:defRPr>
            </a:lvl4pPr>
            <a:lvl5pPr indent="0" lvl="4" marL="0" marR="0" rtl="0" algn="r">
              <a:spcBef>
                <a:spcPts val="0"/>
              </a:spcBef>
              <a:buNone/>
              <a:defRPr b="0" i="0" sz="1400" u="none" cap="none" strike="noStrike">
                <a:solidFill>
                  <a:schemeClr val="dk1"/>
                </a:solidFill>
                <a:latin typeface="Arial"/>
                <a:ea typeface="Arial"/>
                <a:cs typeface="Arial"/>
                <a:sym typeface="Arial"/>
              </a:defRPr>
            </a:lvl5pPr>
            <a:lvl6pPr indent="0" lvl="5" marL="0" marR="0" rtl="0" algn="r">
              <a:spcBef>
                <a:spcPts val="0"/>
              </a:spcBef>
              <a:buNone/>
              <a:defRPr b="0" i="0" sz="1400" u="none" cap="none" strike="noStrike">
                <a:solidFill>
                  <a:schemeClr val="dk1"/>
                </a:solidFill>
                <a:latin typeface="Arial"/>
                <a:ea typeface="Arial"/>
                <a:cs typeface="Arial"/>
                <a:sym typeface="Arial"/>
              </a:defRPr>
            </a:lvl6pPr>
            <a:lvl7pPr indent="0" lvl="6" marL="0" marR="0" rtl="0" algn="r">
              <a:spcBef>
                <a:spcPts val="0"/>
              </a:spcBef>
              <a:buNone/>
              <a:defRPr b="0" i="0" sz="1400" u="none" cap="none" strike="noStrike">
                <a:solidFill>
                  <a:schemeClr val="dk1"/>
                </a:solidFill>
                <a:latin typeface="Arial"/>
                <a:ea typeface="Arial"/>
                <a:cs typeface="Arial"/>
                <a:sym typeface="Arial"/>
              </a:defRPr>
            </a:lvl7pPr>
            <a:lvl8pPr indent="0" lvl="7" marL="0" marR="0" rtl="0" algn="r">
              <a:spcBef>
                <a:spcPts val="0"/>
              </a:spcBef>
              <a:buNone/>
              <a:defRPr b="0" i="0" sz="1400" u="none" cap="none" strike="noStrike">
                <a:solidFill>
                  <a:schemeClr val="dk1"/>
                </a:solidFill>
                <a:latin typeface="Arial"/>
                <a:ea typeface="Arial"/>
                <a:cs typeface="Arial"/>
                <a:sym typeface="Arial"/>
              </a:defRPr>
            </a:lvl8pPr>
            <a:lvl9pPr indent="0" lvl="8" marL="0" marR="0" rt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9" name="Google Shape;89;p13"/>
          <p:cNvSpPr/>
          <p:nvPr/>
        </p:nvSpPr>
        <p:spPr>
          <a:xfrm>
            <a:off x="3128963" y="6324600"/>
            <a:ext cx="3598862"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Montana Office of Public Instruction  </a:t>
            </a:r>
            <a:endParaRPr/>
          </a:p>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Linda McCulloch Superintendent   www.opi.mt.gov</a:t>
            </a:r>
            <a:endParaRPr/>
          </a:p>
          <a:p>
            <a:pPr indent="0" lvl="0" marL="0" marR="0" rtl="0" algn="l">
              <a:spcBef>
                <a:spcPts val="0"/>
              </a:spcBef>
              <a:spcAft>
                <a:spcPts val="0"/>
              </a:spcAft>
              <a:buNone/>
            </a:pPr>
            <a:r>
              <a:t/>
            </a:r>
            <a:endParaRPr b="1" i="0" sz="1100" u="none" cap="none" strike="noStrike">
              <a:solidFill>
                <a:schemeClr val="dk1"/>
              </a:solidFill>
              <a:latin typeface="Arial"/>
              <a:ea typeface="Arial"/>
              <a:cs typeface="Arial"/>
              <a:sym typeface="Arial"/>
            </a:endParaRPr>
          </a:p>
        </p:txBody>
      </p:sp>
      <p:pic>
        <p:nvPicPr>
          <p:cNvPr id="90" name="Google Shape;90;p13"/>
          <p:cNvPicPr preferRelativeResize="0"/>
          <p:nvPr/>
        </p:nvPicPr>
        <p:blipFill rotWithShape="1">
          <a:blip r:embed="rId1">
            <a:alphaModFix/>
          </a:blip>
          <a:srcRect b="0" l="0" r="0" t="0"/>
          <a:stretch/>
        </p:blipFill>
        <p:spPr>
          <a:xfrm>
            <a:off x="2667000" y="6400800"/>
            <a:ext cx="542925" cy="2651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76" name="Shape 1676"/>
        <p:cNvGrpSpPr/>
        <p:nvPr/>
      </p:nvGrpSpPr>
      <p:grpSpPr>
        <a:xfrm>
          <a:off x="0" y="0"/>
          <a:ext cx="0" cy="0"/>
          <a:chOff x="0" y="0"/>
          <a:chExt cx="0" cy="0"/>
        </a:xfrm>
      </p:grpSpPr>
      <p:sp>
        <p:nvSpPr>
          <p:cNvPr id="1677" name="Google Shape;1677;p25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9pPr>
          </a:lstStyle>
          <a:p/>
        </p:txBody>
      </p:sp>
      <p:sp>
        <p:nvSpPr>
          <p:cNvPr id="1678" name="Google Shape;1678;p251"/>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dk1"/>
              </a:buClr>
              <a:buSzPts val="2824"/>
              <a:buFont typeface="Times New Roman"/>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1"/>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1"/>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1679" name="Google Shape;1679;p25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0" name="Google Shape;1680;p25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1" name="Google Shape;1681;p25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dk1"/>
                </a:solidFill>
                <a:latin typeface="Times New Roman"/>
                <a:ea typeface="Times New Roman"/>
                <a:cs typeface="Times New Roman"/>
                <a:sym typeface="Times New Roman"/>
              </a:defRPr>
            </a:lvl1pPr>
            <a:lvl2pPr indent="0" lvl="1" marL="0" marR="0" rtl="0" algn="r">
              <a:spcBef>
                <a:spcPts val="0"/>
              </a:spcBef>
              <a:buNone/>
              <a:defRPr sz="1235">
                <a:solidFill>
                  <a:schemeClr val="dk1"/>
                </a:solidFill>
                <a:latin typeface="Times New Roman"/>
                <a:ea typeface="Times New Roman"/>
                <a:cs typeface="Times New Roman"/>
                <a:sym typeface="Times New Roman"/>
              </a:defRPr>
            </a:lvl2pPr>
            <a:lvl3pPr indent="0" lvl="2" marL="0" marR="0" rtl="0" algn="r">
              <a:spcBef>
                <a:spcPts val="0"/>
              </a:spcBef>
              <a:buNone/>
              <a:defRPr sz="1235">
                <a:solidFill>
                  <a:schemeClr val="dk1"/>
                </a:solidFill>
                <a:latin typeface="Times New Roman"/>
                <a:ea typeface="Times New Roman"/>
                <a:cs typeface="Times New Roman"/>
                <a:sym typeface="Times New Roman"/>
              </a:defRPr>
            </a:lvl3pPr>
            <a:lvl4pPr indent="0" lvl="3" marL="0" marR="0" rtl="0" algn="r">
              <a:spcBef>
                <a:spcPts val="0"/>
              </a:spcBef>
              <a:buNone/>
              <a:defRPr sz="1235">
                <a:solidFill>
                  <a:schemeClr val="dk1"/>
                </a:solidFill>
                <a:latin typeface="Times New Roman"/>
                <a:ea typeface="Times New Roman"/>
                <a:cs typeface="Times New Roman"/>
                <a:sym typeface="Times New Roman"/>
              </a:defRPr>
            </a:lvl4pPr>
            <a:lvl5pPr indent="0" lvl="4" marL="0" marR="0" rtl="0" algn="r">
              <a:spcBef>
                <a:spcPts val="0"/>
              </a:spcBef>
              <a:buNone/>
              <a:defRPr sz="1235">
                <a:solidFill>
                  <a:schemeClr val="dk1"/>
                </a:solidFill>
                <a:latin typeface="Times New Roman"/>
                <a:ea typeface="Times New Roman"/>
                <a:cs typeface="Times New Roman"/>
                <a:sym typeface="Times New Roman"/>
              </a:defRPr>
            </a:lvl5pPr>
            <a:lvl6pPr indent="0" lvl="5" marL="0" marR="0" rtl="0" algn="r">
              <a:spcBef>
                <a:spcPts val="0"/>
              </a:spcBef>
              <a:buNone/>
              <a:defRPr sz="1235">
                <a:solidFill>
                  <a:schemeClr val="dk1"/>
                </a:solidFill>
                <a:latin typeface="Times New Roman"/>
                <a:ea typeface="Times New Roman"/>
                <a:cs typeface="Times New Roman"/>
                <a:sym typeface="Times New Roman"/>
              </a:defRPr>
            </a:lvl6pPr>
            <a:lvl7pPr indent="0" lvl="6" marL="0" marR="0" rtl="0" algn="r">
              <a:spcBef>
                <a:spcPts val="0"/>
              </a:spcBef>
              <a:buNone/>
              <a:defRPr sz="1235">
                <a:solidFill>
                  <a:schemeClr val="dk1"/>
                </a:solidFill>
                <a:latin typeface="Times New Roman"/>
                <a:ea typeface="Times New Roman"/>
                <a:cs typeface="Times New Roman"/>
                <a:sym typeface="Times New Roman"/>
              </a:defRPr>
            </a:lvl7pPr>
            <a:lvl8pPr indent="0" lvl="7" marL="0" marR="0" rtl="0" algn="r">
              <a:spcBef>
                <a:spcPts val="0"/>
              </a:spcBef>
              <a:buNone/>
              <a:defRPr sz="1235">
                <a:solidFill>
                  <a:schemeClr val="dk1"/>
                </a:solidFill>
                <a:latin typeface="Times New Roman"/>
                <a:ea typeface="Times New Roman"/>
                <a:cs typeface="Times New Roman"/>
                <a:sym typeface="Times New Roman"/>
              </a:defRPr>
            </a:lvl8pPr>
            <a:lvl9pPr indent="0" lvl="8" marL="0" marR="0" rt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79" r:id="rId1"/>
    <p:sldLayoutId id="2147483880" r:id="rId2"/>
    <p:sldLayoutId id="2147483881" r:id="rId3"/>
    <p:sldLayoutId id="2147483882" r:id="rId4"/>
    <p:sldLayoutId id="2147483883" r:id="rId5"/>
    <p:sldLayoutId id="2147483884" r:id="rId6"/>
    <p:sldLayoutId id="2147483885" r:id="rId7"/>
    <p:sldLayoutId id="2147483886" r:id="rId8"/>
    <p:sldLayoutId id="2147483887" r:id="rId9"/>
    <p:sldLayoutId id="2147483888" r:id="rId10"/>
    <p:sldLayoutId id="214748388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1016E"/>
            </a:gs>
            <a:gs pos="100000">
              <a:srgbClr val="090048"/>
            </a:gs>
          </a:gsLst>
          <a:lin ang="5400000" scaled="0"/>
        </a:gradFill>
      </p:bgPr>
    </p:bg>
    <p:spTree>
      <p:nvGrpSpPr>
        <p:cNvPr id="1751" name="Shape 1751"/>
        <p:cNvGrpSpPr/>
        <p:nvPr/>
      </p:nvGrpSpPr>
      <p:grpSpPr>
        <a:xfrm>
          <a:off x="0" y="0"/>
          <a:ext cx="0" cy="0"/>
          <a:chOff x="0" y="0"/>
          <a:chExt cx="0" cy="0"/>
        </a:xfrm>
      </p:grpSpPr>
      <p:sp>
        <p:nvSpPr>
          <p:cNvPr id="1752" name="Google Shape;1752;p263"/>
          <p:cNvSpPr/>
          <p:nvPr/>
        </p:nvSpPr>
        <p:spPr>
          <a:xfrm>
            <a:off x="685800" y="609600"/>
            <a:ext cx="7772400" cy="54864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53" name="Google Shape;1753;p26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9pPr>
          </a:lstStyle>
          <a:p/>
        </p:txBody>
      </p:sp>
      <p:sp>
        <p:nvSpPr>
          <p:cNvPr id="1754" name="Google Shape;1754;p263"/>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1pPr>
            <a:lvl2pPr indent="-431800" lvl="1" marL="9144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2pPr>
            <a:lvl3pPr indent="-431800" lvl="2" marL="13716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3pPr>
            <a:lvl4pPr indent="-431800" lvl="3" marL="18288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4pPr>
            <a:lvl5pPr indent="-431800" lvl="4" marL="22860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755" name="Google Shape;1755;p26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E5BD75"/>
                </a:solidFill>
                <a:latin typeface="Times New Roman"/>
                <a:ea typeface="Times New Roman"/>
                <a:cs typeface="Times New Roman"/>
                <a:sym typeface="Times New Roman"/>
              </a:defRPr>
            </a:lvl1pPr>
            <a:lvl2pPr indent="0" lvl="1" marL="0" marR="0" rtl="0" algn="r">
              <a:spcBef>
                <a:spcPts val="0"/>
              </a:spcBef>
              <a:buNone/>
              <a:defRPr sz="1400">
                <a:solidFill>
                  <a:srgbClr val="E5BD75"/>
                </a:solidFill>
                <a:latin typeface="Times New Roman"/>
                <a:ea typeface="Times New Roman"/>
                <a:cs typeface="Times New Roman"/>
                <a:sym typeface="Times New Roman"/>
              </a:defRPr>
            </a:lvl2pPr>
            <a:lvl3pPr indent="0" lvl="2" marL="0" marR="0" rtl="0" algn="r">
              <a:spcBef>
                <a:spcPts val="0"/>
              </a:spcBef>
              <a:buNone/>
              <a:defRPr sz="1400">
                <a:solidFill>
                  <a:srgbClr val="E5BD75"/>
                </a:solidFill>
                <a:latin typeface="Times New Roman"/>
                <a:ea typeface="Times New Roman"/>
                <a:cs typeface="Times New Roman"/>
                <a:sym typeface="Times New Roman"/>
              </a:defRPr>
            </a:lvl3pPr>
            <a:lvl4pPr indent="0" lvl="3" marL="0" marR="0" rtl="0" algn="r">
              <a:spcBef>
                <a:spcPts val="0"/>
              </a:spcBef>
              <a:buNone/>
              <a:defRPr sz="1400">
                <a:solidFill>
                  <a:srgbClr val="E5BD75"/>
                </a:solidFill>
                <a:latin typeface="Times New Roman"/>
                <a:ea typeface="Times New Roman"/>
                <a:cs typeface="Times New Roman"/>
                <a:sym typeface="Times New Roman"/>
              </a:defRPr>
            </a:lvl4pPr>
            <a:lvl5pPr indent="0" lvl="4" marL="0" marR="0" rtl="0" algn="r">
              <a:spcBef>
                <a:spcPts val="0"/>
              </a:spcBef>
              <a:buNone/>
              <a:defRPr sz="1400">
                <a:solidFill>
                  <a:srgbClr val="E5BD75"/>
                </a:solidFill>
                <a:latin typeface="Times New Roman"/>
                <a:ea typeface="Times New Roman"/>
                <a:cs typeface="Times New Roman"/>
                <a:sym typeface="Times New Roman"/>
              </a:defRPr>
            </a:lvl5pPr>
            <a:lvl6pPr indent="0" lvl="5" marL="0" marR="0" rtl="0" algn="r">
              <a:spcBef>
                <a:spcPts val="0"/>
              </a:spcBef>
              <a:buNone/>
              <a:defRPr sz="1400">
                <a:solidFill>
                  <a:srgbClr val="E5BD75"/>
                </a:solidFill>
                <a:latin typeface="Times New Roman"/>
                <a:ea typeface="Times New Roman"/>
                <a:cs typeface="Times New Roman"/>
                <a:sym typeface="Times New Roman"/>
              </a:defRPr>
            </a:lvl6pPr>
            <a:lvl7pPr indent="0" lvl="6" marL="0" marR="0" rtl="0" algn="r">
              <a:spcBef>
                <a:spcPts val="0"/>
              </a:spcBef>
              <a:buNone/>
              <a:defRPr sz="1400">
                <a:solidFill>
                  <a:srgbClr val="E5BD75"/>
                </a:solidFill>
                <a:latin typeface="Times New Roman"/>
                <a:ea typeface="Times New Roman"/>
                <a:cs typeface="Times New Roman"/>
                <a:sym typeface="Times New Roman"/>
              </a:defRPr>
            </a:lvl7pPr>
            <a:lvl8pPr indent="0" lvl="7" marL="0" marR="0" rtl="0" algn="r">
              <a:spcBef>
                <a:spcPts val="0"/>
              </a:spcBef>
              <a:buNone/>
              <a:defRPr sz="1400">
                <a:solidFill>
                  <a:srgbClr val="E5BD75"/>
                </a:solidFill>
                <a:latin typeface="Times New Roman"/>
                <a:ea typeface="Times New Roman"/>
                <a:cs typeface="Times New Roman"/>
                <a:sym typeface="Times New Roman"/>
              </a:defRPr>
            </a:lvl8pPr>
            <a:lvl9pPr indent="0" lvl="8" marL="0" marR="0" rt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pic>
        <p:nvPicPr>
          <p:cNvPr id="1756" name="Google Shape;1756;p263"/>
          <p:cNvPicPr preferRelativeResize="0"/>
          <p:nvPr/>
        </p:nvPicPr>
        <p:blipFill rotWithShape="1">
          <a:blip r:embed="rId1">
            <a:alphaModFix/>
          </a:blip>
          <a:srcRect b="0" l="0" r="0" t="0"/>
          <a:stretch/>
        </p:blipFill>
        <p:spPr>
          <a:xfrm>
            <a:off x="681038" y="6175375"/>
            <a:ext cx="685800" cy="280988"/>
          </a:xfrm>
          <a:prstGeom prst="rect">
            <a:avLst/>
          </a:prstGeom>
          <a:noFill/>
          <a:ln>
            <a:noFill/>
          </a:ln>
        </p:spPr>
      </p:pic>
      <p:sp>
        <p:nvSpPr>
          <p:cNvPr id="1757" name="Google Shape;1757;p263"/>
          <p:cNvSpPr/>
          <p:nvPr/>
        </p:nvSpPr>
        <p:spPr>
          <a:xfrm>
            <a:off x="1349375" y="6145213"/>
            <a:ext cx="4572000" cy="384175"/>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Anesthetics and Life Support Drugs Advisory Committee  </a:t>
            </a:r>
            <a:endParaRPr/>
          </a:p>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March 29, 2007</a:t>
            </a:r>
            <a:endParaRPr b="1" sz="1200">
              <a:solidFill>
                <a:srgbClr val="E5BD75"/>
              </a:solidFill>
              <a:latin typeface="Arial"/>
              <a:ea typeface="Arial"/>
              <a:cs typeface="Arial"/>
              <a:sym typeface="Arial"/>
            </a:endParaRPr>
          </a:p>
        </p:txBody>
      </p:sp>
      <p:sp>
        <p:nvSpPr>
          <p:cNvPr id="1758" name="Google Shape;1758;p263"/>
          <p:cNvSpPr/>
          <p:nvPr/>
        </p:nvSpPr>
        <p:spPr>
          <a:xfrm>
            <a:off x="0" y="0"/>
            <a:ext cx="203200" cy="6858000"/>
          </a:xfrm>
          <a:prstGeom prst="rect">
            <a:avLst/>
          </a:prstGeom>
          <a:gradFill>
            <a:gsLst>
              <a:gs pos="0">
                <a:srgbClr val="AF934E"/>
              </a:gs>
              <a:gs pos="100000">
                <a:srgbClr val="F9D26F"/>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 id="2147483900"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06" name="Shape 1806"/>
        <p:cNvGrpSpPr/>
        <p:nvPr/>
      </p:nvGrpSpPr>
      <p:grpSpPr>
        <a:xfrm>
          <a:off x="0" y="0"/>
          <a:ext cx="0" cy="0"/>
          <a:chOff x="0" y="0"/>
          <a:chExt cx="0" cy="0"/>
        </a:xfrm>
      </p:grpSpPr>
      <p:sp>
        <p:nvSpPr>
          <p:cNvPr id="1807" name="Google Shape;1807;p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08" name="Google Shape;1808;p27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809" name="Google Shape;1809;p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0" name="Google Shape;1810;p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1" name="Google Shape;1811;p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 id="214748391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88" name="Shape 1888"/>
        <p:cNvGrpSpPr/>
        <p:nvPr/>
      </p:nvGrpSpPr>
      <p:grpSpPr>
        <a:xfrm>
          <a:off x="0" y="0"/>
          <a:ext cx="0" cy="0"/>
          <a:chOff x="0" y="0"/>
          <a:chExt cx="0" cy="0"/>
        </a:xfrm>
      </p:grpSpPr>
      <p:sp>
        <p:nvSpPr>
          <p:cNvPr id="1889" name="Google Shape;1889;p28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90" name="Google Shape;1890;p28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891" name="Google Shape;1891;p2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2" name="Google Shape;1892;p2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3" name="Google Shape;1893;p2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894" name="Google Shape;1894;p288"/>
          <p:cNvPicPr preferRelativeResize="0"/>
          <p:nvPr/>
        </p:nvPicPr>
        <p:blipFill rotWithShape="1">
          <a:blip r:embed="rId1">
            <a:alphaModFix/>
          </a:blip>
          <a:srcRect b="0" l="0" r="0" t="0"/>
          <a:stretch/>
        </p:blipFill>
        <p:spPr>
          <a:xfrm>
            <a:off x="80963" y="95250"/>
            <a:ext cx="1003300" cy="842963"/>
          </a:xfrm>
          <a:prstGeom prst="rect">
            <a:avLst/>
          </a:prstGeom>
          <a:noFill/>
          <a:ln>
            <a:noFill/>
          </a:ln>
        </p:spPr>
      </p:pic>
      <p:cxnSp>
        <p:nvCxnSpPr>
          <p:cNvPr id="1895" name="Google Shape;1895;p288"/>
          <p:cNvCxnSpPr/>
          <p:nvPr/>
        </p:nvCxnSpPr>
        <p:spPr>
          <a:xfrm>
            <a:off x="65088" y="1062038"/>
            <a:ext cx="9020175" cy="0"/>
          </a:xfrm>
          <a:prstGeom prst="straightConnector1">
            <a:avLst/>
          </a:prstGeom>
          <a:noFill/>
          <a:ln cap="flat" cmpd="dbl" w="38100">
            <a:solidFill>
              <a:schemeClr val="accent2"/>
            </a:solidFill>
            <a:prstDash val="solid"/>
            <a:round/>
            <a:headEnd len="med" w="med" type="none"/>
            <a:tailEnd len="med" w="med" type="none"/>
          </a:ln>
        </p:spPr>
      </p:cxnSp>
      <p:sp>
        <p:nvSpPr>
          <p:cNvPr id="1896" name="Google Shape;1896;p288"/>
          <p:cNvSpPr/>
          <p:nvPr/>
        </p:nvSpPr>
        <p:spPr>
          <a:xfrm>
            <a:off x="1524000" y="327025"/>
            <a:ext cx="6096000" cy="571500"/>
          </a:xfrm>
          <a:prstGeom prst="rect">
            <a:avLst/>
          </a:prstGeom>
          <a:noFill/>
          <a:ln>
            <a:noFill/>
          </a:ln>
        </p:spPr>
        <p:txBody>
          <a:bodyPr anchorCtr="0" anchor="ctr" bIns="48475" lIns="96975" spcFirstLastPara="1" rIns="96975" wrap="square" tIns="48475">
            <a:noAutofit/>
          </a:bodyPr>
          <a:lstStyle/>
          <a:p>
            <a:pPr indent="0" lvl="0" marL="0" marR="0" rtl="0" algn="ctr">
              <a:spcBef>
                <a:spcPts val="0"/>
              </a:spcBef>
              <a:spcAft>
                <a:spcPts val="0"/>
              </a:spcAft>
              <a:buNone/>
            </a:pPr>
            <a:r>
              <a:t/>
            </a:r>
            <a:endParaRPr sz="4400">
              <a:solidFill>
                <a:schemeClr val="dk2"/>
              </a:solidFill>
              <a:latin typeface="Arial"/>
              <a:ea typeface="Arial"/>
              <a:cs typeface="Arial"/>
              <a:sym typeface="Arial"/>
            </a:endParaRPr>
          </a:p>
        </p:txBody>
      </p:sp>
      <p:grpSp>
        <p:nvGrpSpPr>
          <p:cNvPr id="1897" name="Google Shape;1897;p288"/>
          <p:cNvGrpSpPr/>
          <p:nvPr/>
        </p:nvGrpSpPr>
        <p:grpSpPr>
          <a:xfrm>
            <a:off x="414338" y="6324600"/>
            <a:ext cx="8348662" cy="554038"/>
            <a:chOff x="322" y="4061"/>
            <a:chExt cx="5259" cy="349"/>
          </a:xfrm>
        </p:grpSpPr>
        <p:grpSp>
          <p:nvGrpSpPr>
            <p:cNvPr id="1898" name="Google Shape;1898;p288"/>
            <p:cNvGrpSpPr/>
            <p:nvPr/>
          </p:nvGrpSpPr>
          <p:grpSpPr>
            <a:xfrm>
              <a:off x="322" y="4061"/>
              <a:ext cx="5036" cy="307"/>
              <a:chOff x="337" y="3735"/>
              <a:chExt cx="5226" cy="374"/>
            </a:xfrm>
          </p:grpSpPr>
          <p:pic>
            <p:nvPicPr>
              <p:cNvPr descr="sprtredsmalle" id="1899" name="Google Shape;1899;p288"/>
              <p:cNvPicPr preferRelativeResize="0"/>
              <p:nvPr/>
            </p:nvPicPr>
            <p:blipFill rotWithShape="1">
              <a:blip r:embed="rId2">
                <a:alphaModFix/>
              </a:blip>
              <a:srcRect b="39030" l="4114" r="6142" t="12568"/>
              <a:stretch/>
            </p:blipFill>
            <p:spPr>
              <a:xfrm>
                <a:off x="337" y="3735"/>
                <a:ext cx="1431" cy="374"/>
              </a:xfrm>
              <a:prstGeom prst="rect">
                <a:avLst/>
              </a:prstGeom>
              <a:noFill/>
              <a:ln>
                <a:noFill/>
              </a:ln>
            </p:spPr>
          </p:pic>
          <p:grpSp>
            <p:nvGrpSpPr>
              <p:cNvPr id="1900" name="Google Shape;1900;p288"/>
              <p:cNvGrpSpPr/>
              <p:nvPr/>
            </p:nvGrpSpPr>
            <p:grpSpPr>
              <a:xfrm>
                <a:off x="1859" y="3882"/>
                <a:ext cx="3704" cy="80"/>
                <a:chOff x="1859" y="3882"/>
                <a:chExt cx="3704" cy="80"/>
              </a:xfrm>
            </p:grpSpPr>
            <p:cxnSp>
              <p:nvCxnSpPr>
                <p:cNvPr id="1901" name="Google Shape;1901;p288"/>
                <p:cNvCxnSpPr/>
                <p:nvPr/>
              </p:nvCxnSpPr>
              <p:spPr>
                <a:xfrm>
                  <a:off x="1901" y="3882"/>
                  <a:ext cx="3662" cy="0"/>
                </a:xfrm>
                <a:prstGeom prst="straightConnector1">
                  <a:avLst/>
                </a:prstGeom>
                <a:noFill/>
                <a:ln cap="flat" cmpd="sng" w="38100">
                  <a:solidFill>
                    <a:srgbClr val="FF0000"/>
                  </a:solidFill>
                  <a:prstDash val="solid"/>
                  <a:round/>
                  <a:headEnd len="med" w="med" type="none"/>
                  <a:tailEnd len="med" w="med" type="none"/>
                </a:ln>
              </p:spPr>
            </p:cxnSp>
            <p:cxnSp>
              <p:nvCxnSpPr>
                <p:cNvPr id="1902" name="Google Shape;1902;p288"/>
                <p:cNvCxnSpPr/>
                <p:nvPr/>
              </p:nvCxnSpPr>
              <p:spPr>
                <a:xfrm>
                  <a:off x="1875" y="3923"/>
                  <a:ext cx="3664" cy="0"/>
                </a:xfrm>
                <a:prstGeom prst="straightConnector1">
                  <a:avLst/>
                </a:prstGeom>
                <a:noFill/>
                <a:ln cap="flat" cmpd="sng" w="38100">
                  <a:solidFill>
                    <a:srgbClr val="FF0000"/>
                  </a:solidFill>
                  <a:prstDash val="solid"/>
                  <a:round/>
                  <a:headEnd len="med" w="med" type="none"/>
                  <a:tailEnd len="med" w="med" type="none"/>
                </a:ln>
              </p:spPr>
            </p:cxnSp>
            <p:cxnSp>
              <p:nvCxnSpPr>
                <p:cNvPr id="1903" name="Google Shape;1903;p288"/>
                <p:cNvCxnSpPr/>
                <p:nvPr/>
              </p:nvCxnSpPr>
              <p:spPr>
                <a:xfrm>
                  <a:off x="1859" y="3962"/>
                  <a:ext cx="3662" cy="0"/>
                </a:xfrm>
                <a:prstGeom prst="straightConnector1">
                  <a:avLst/>
                </a:prstGeom>
                <a:noFill/>
                <a:ln cap="flat" cmpd="sng" w="38100">
                  <a:solidFill>
                    <a:srgbClr val="FF0000"/>
                  </a:solidFill>
                  <a:prstDash val="solid"/>
                  <a:round/>
                  <a:headEnd len="med" w="med" type="none"/>
                  <a:tailEnd len="med" w="med" type="none"/>
                </a:ln>
              </p:spPr>
            </p:cxnSp>
          </p:grpSp>
        </p:grpSp>
        <p:sp>
          <p:nvSpPr>
            <p:cNvPr id="1904" name="Google Shape;1904;p288"/>
            <p:cNvSpPr txBox="1"/>
            <p:nvPr/>
          </p:nvSpPr>
          <p:spPr>
            <a:xfrm>
              <a:off x="1714" y="4218"/>
              <a:ext cx="3867" cy="1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400">
                  <a:solidFill>
                    <a:srgbClr val="0000FF"/>
                  </a:solidFill>
                  <a:latin typeface="Arial"/>
                  <a:ea typeface="Arial"/>
                  <a:cs typeface="Arial"/>
                  <a:sym typeface="Arial"/>
                </a:rPr>
                <a:t>transitioning unique NASA data and research technologies to the NWS</a:t>
              </a:r>
              <a:endParaRPr/>
            </a:p>
          </p:txBody>
        </p:sp>
      </p:grpSp>
    </p:spTree>
  </p:cSld>
  <p:clrMap accent1="accent1" accent2="accent2" accent3="accent3" accent4="accent4" accent5="accent5" accent6="accent6" bg1="lt1" bg2="dk2" tx1="dk1" tx2="lt2" folHlink="folHlink" hlink="hlink"/>
  <p:sldLayoutIdLst>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 id="2147483922" r:id="rId12"/>
    <p:sldLayoutId id="214748392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74" name="Shape 1974"/>
        <p:cNvGrpSpPr/>
        <p:nvPr/>
      </p:nvGrpSpPr>
      <p:grpSpPr>
        <a:xfrm>
          <a:off x="0" y="0"/>
          <a:ext cx="0" cy="0"/>
          <a:chOff x="0" y="0"/>
          <a:chExt cx="0" cy="0"/>
        </a:xfrm>
      </p:grpSpPr>
      <p:sp>
        <p:nvSpPr>
          <p:cNvPr id="1975" name="Google Shape;1975;p30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1pPr>
            <a:lvl2pPr lvl="1"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2pPr>
            <a:lvl3pPr lvl="2"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3pPr>
            <a:lvl4pPr lvl="3"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4pPr>
            <a:lvl5pPr lvl="4"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5pPr>
            <a:lvl6pPr lvl="5"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6pPr>
            <a:lvl7pPr lvl="6"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7pPr>
            <a:lvl8pPr lvl="7"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8pPr>
            <a:lvl9pPr lvl="8"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9pPr>
          </a:lstStyle>
          <a:p/>
        </p:txBody>
      </p:sp>
      <p:sp>
        <p:nvSpPr>
          <p:cNvPr id="1976" name="Google Shape;1976;p300"/>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66395" lvl="0" marL="457200" marR="0" rtl="0" algn="l">
              <a:spcBef>
                <a:spcPts val="620"/>
              </a:spcBef>
              <a:spcAft>
                <a:spcPts val="0"/>
              </a:spcAft>
              <a:buClr>
                <a:schemeClr val="lt2"/>
              </a:buClr>
              <a:buSzPts val="2170"/>
              <a:buFont typeface="Noto Sans Symbols"/>
              <a:buChar char="●"/>
              <a:defRPr b="0" i="0" sz="3100" u="none" cap="none" strike="noStrike">
                <a:solidFill>
                  <a:schemeClr val="dk1"/>
                </a:solidFill>
                <a:latin typeface="Arial"/>
                <a:ea typeface="Arial"/>
                <a:cs typeface="Arial"/>
                <a:sym typeface="Arial"/>
              </a:defRPr>
            </a:lvl1pPr>
            <a:lvl2pPr indent="-476250" lvl="1" marL="914400" marR="0" rtl="0" algn="l">
              <a:spcBef>
                <a:spcPts val="520"/>
              </a:spcBef>
              <a:spcAft>
                <a:spcPts val="0"/>
              </a:spcAft>
              <a:buClr>
                <a:schemeClr val="accent1"/>
              </a:buClr>
              <a:buSzPts val="3900"/>
              <a:buFont typeface="Arial"/>
              <a:buChar char="•"/>
              <a:defRPr b="0" i="0" sz="2600" u="none" cap="none" strike="noStrike">
                <a:solidFill>
                  <a:schemeClr val="dk1"/>
                </a:solidFill>
                <a:latin typeface="Arial"/>
                <a:ea typeface="Arial"/>
                <a:cs typeface="Arial"/>
                <a:sym typeface="Arial"/>
              </a:defRPr>
            </a:lvl2pPr>
            <a:lvl3pPr indent="-438150" lvl="2" marL="1371600" marR="0" rtl="0" algn="l">
              <a:spcBef>
                <a:spcPts val="440"/>
              </a:spcBef>
              <a:spcAft>
                <a:spcPts val="0"/>
              </a:spcAft>
              <a:buClr>
                <a:schemeClr val="dk1"/>
              </a:buClr>
              <a:buSzPts val="3300"/>
              <a:buFont typeface="Arial"/>
              <a:buChar char="•"/>
              <a:defRPr b="0" i="0" sz="2200" u="none" cap="none" strike="noStrike">
                <a:solidFill>
                  <a:schemeClr val="dk1"/>
                </a:solidFill>
                <a:latin typeface="Arial"/>
                <a:ea typeface="Arial"/>
                <a:cs typeface="Arial"/>
                <a:sym typeface="Arial"/>
              </a:defRPr>
            </a:lvl3pPr>
            <a:lvl4pPr indent="-419100" lvl="3" marL="1828800" marR="0" rtl="0" algn="l">
              <a:spcBef>
                <a:spcPts val="400"/>
              </a:spcBef>
              <a:spcAft>
                <a:spcPts val="0"/>
              </a:spcAft>
              <a:buClr>
                <a:schemeClr val="dk2"/>
              </a:buClr>
              <a:buSzPts val="3000"/>
              <a:buFont typeface="Arial"/>
              <a:buChar char="•"/>
              <a:defRPr b="0" i="0" sz="2000" u="none" cap="none" strike="noStrike">
                <a:solidFill>
                  <a:schemeClr val="dk1"/>
                </a:solidFill>
                <a:latin typeface="Arial"/>
                <a:ea typeface="Arial"/>
                <a:cs typeface="Arial"/>
                <a:sym typeface="Arial"/>
              </a:defRPr>
            </a:lvl4pPr>
            <a:lvl5pPr indent="-419100" lvl="4" marL="2286000" marR="0" rtl="0" algn="l">
              <a:spcBef>
                <a:spcPts val="400"/>
              </a:spcBef>
              <a:spcAft>
                <a:spcPts val="0"/>
              </a:spcAft>
              <a:buClr>
                <a:schemeClr val="folHlink"/>
              </a:buClr>
              <a:buSzPts val="3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977" name="Google Shape;1977;p30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8" name="Google Shape;1978;p30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9" name="Google Shape;1979;p30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marR="0" rtl="0" algn="ctr">
              <a:spcBef>
                <a:spcPts val="0"/>
              </a:spcBef>
              <a:buNone/>
              <a:defRPr sz="1400">
                <a:solidFill>
                  <a:schemeClr val="dk1"/>
                </a:solidFill>
                <a:latin typeface="Arial"/>
                <a:ea typeface="Arial"/>
                <a:cs typeface="Arial"/>
                <a:sym typeface="Arial"/>
              </a:defRPr>
            </a:lvl1pPr>
            <a:lvl2pPr indent="0" lvl="1" marL="0" marR="0" rtl="0" algn="ctr">
              <a:spcBef>
                <a:spcPts val="0"/>
              </a:spcBef>
              <a:buNone/>
              <a:defRPr sz="1400">
                <a:solidFill>
                  <a:schemeClr val="dk1"/>
                </a:solidFill>
                <a:latin typeface="Arial"/>
                <a:ea typeface="Arial"/>
                <a:cs typeface="Arial"/>
                <a:sym typeface="Arial"/>
              </a:defRPr>
            </a:lvl2pPr>
            <a:lvl3pPr indent="0" lvl="2" marL="0" marR="0" rtl="0" algn="ctr">
              <a:spcBef>
                <a:spcPts val="0"/>
              </a:spcBef>
              <a:buNone/>
              <a:defRPr sz="1400">
                <a:solidFill>
                  <a:schemeClr val="dk1"/>
                </a:solidFill>
                <a:latin typeface="Arial"/>
                <a:ea typeface="Arial"/>
                <a:cs typeface="Arial"/>
                <a:sym typeface="Arial"/>
              </a:defRPr>
            </a:lvl3pPr>
            <a:lvl4pPr indent="0" lvl="3" marL="0" marR="0" rtl="0" algn="ctr">
              <a:spcBef>
                <a:spcPts val="0"/>
              </a:spcBef>
              <a:buNone/>
              <a:defRPr sz="1400">
                <a:solidFill>
                  <a:schemeClr val="dk1"/>
                </a:solidFill>
                <a:latin typeface="Arial"/>
                <a:ea typeface="Arial"/>
                <a:cs typeface="Arial"/>
                <a:sym typeface="Arial"/>
              </a:defRPr>
            </a:lvl4pPr>
            <a:lvl5pPr indent="0" lvl="4" marL="0" marR="0" rtl="0" algn="ctr">
              <a:spcBef>
                <a:spcPts val="0"/>
              </a:spcBef>
              <a:buNone/>
              <a:defRPr sz="1400">
                <a:solidFill>
                  <a:schemeClr val="dk1"/>
                </a:solidFill>
                <a:latin typeface="Arial"/>
                <a:ea typeface="Arial"/>
                <a:cs typeface="Arial"/>
                <a:sym typeface="Arial"/>
              </a:defRPr>
            </a:lvl5pPr>
            <a:lvl6pPr indent="0" lvl="5" marL="0" marR="0" rtl="0" algn="ctr">
              <a:spcBef>
                <a:spcPts val="0"/>
              </a:spcBef>
              <a:buNone/>
              <a:defRPr sz="1400">
                <a:solidFill>
                  <a:schemeClr val="dk1"/>
                </a:solidFill>
                <a:latin typeface="Arial"/>
                <a:ea typeface="Arial"/>
                <a:cs typeface="Arial"/>
                <a:sym typeface="Arial"/>
              </a:defRPr>
            </a:lvl6pPr>
            <a:lvl7pPr indent="0" lvl="6" marL="0" marR="0" rtl="0" algn="ctr">
              <a:spcBef>
                <a:spcPts val="0"/>
              </a:spcBef>
              <a:buNone/>
              <a:defRPr sz="1400">
                <a:solidFill>
                  <a:schemeClr val="dk1"/>
                </a:solidFill>
                <a:latin typeface="Arial"/>
                <a:ea typeface="Arial"/>
                <a:cs typeface="Arial"/>
                <a:sym typeface="Arial"/>
              </a:defRPr>
            </a:lvl7pPr>
            <a:lvl8pPr indent="0" lvl="7" marL="0" marR="0" rtl="0" algn="ctr">
              <a:spcBef>
                <a:spcPts val="0"/>
              </a:spcBef>
              <a:buNone/>
              <a:defRPr sz="1400">
                <a:solidFill>
                  <a:schemeClr val="dk1"/>
                </a:solidFill>
                <a:latin typeface="Arial"/>
                <a:ea typeface="Arial"/>
                <a:cs typeface="Arial"/>
                <a:sym typeface="Arial"/>
              </a:defRPr>
            </a:lvl8pPr>
            <a:lvl9pPr indent="0" lvl="8" marL="0" marR="0" rt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grpSp>
        <p:nvGrpSpPr>
          <p:cNvPr id="1980" name="Google Shape;1980;p300"/>
          <p:cNvGrpSpPr/>
          <p:nvPr/>
        </p:nvGrpSpPr>
        <p:grpSpPr>
          <a:xfrm>
            <a:off x="168275" y="228600"/>
            <a:ext cx="8823325" cy="6096000"/>
            <a:chOff x="106" y="144"/>
            <a:chExt cx="5558" cy="3840"/>
          </a:xfrm>
        </p:grpSpPr>
        <p:sp>
          <p:nvSpPr>
            <p:cNvPr id="1981" name="Google Shape;1981;p300"/>
            <p:cNvSpPr/>
            <p:nvPr/>
          </p:nvSpPr>
          <p:spPr>
            <a:xfrm>
              <a:off x="106" y="144"/>
              <a:ext cx="5558" cy="3840"/>
            </a:xfrm>
            <a:prstGeom prst="roundRect">
              <a:avLst>
                <a:gd fmla="val 11046" name="adj"/>
              </a:avLst>
            </a:prstGeom>
            <a:noFill/>
            <a:ln cap="flat" cmpd="sng" w="28575">
              <a:solidFill>
                <a:schemeClr val="folHlink"/>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cxnSp>
          <p:nvCxnSpPr>
            <p:cNvPr id="1982" name="Google Shape;1982;p300"/>
            <p:cNvCxnSpPr/>
            <p:nvPr/>
          </p:nvCxnSpPr>
          <p:spPr>
            <a:xfrm>
              <a:off x="480" y="1077"/>
              <a:ext cx="4848" cy="0"/>
            </a:xfrm>
            <a:prstGeom prst="straightConnector1">
              <a:avLst/>
            </a:prstGeom>
            <a:noFill/>
            <a:ln cap="flat" cmpd="sng" w="38100">
              <a:solidFill>
                <a:schemeClr val="folHlink"/>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924" r:id="rId1"/>
    <p:sldLayoutId id="2147483925" r:id="rId2"/>
    <p:sldLayoutId id="2147483926" r:id="rId3"/>
    <p:sldLayoutId id="2147483927" r:id="rId4"/>
    <p:sldLayoutId id="2147483928" r:id="rId5"/>
    <p:sldLayoutId id="2147483929" r:id="rId6"/>
    <p:sldLayoutId id="2147483930" r:id="rId7"/>
    <p:sldLayoutId id="2147483931" r:id="rId8"/>
    <p:sldLayoutId id="2147483932" r:id="rId9"/>
    <p:sldLayoutId id="2147483933" r:id="rId10"/>
    <p:sldLayoutId id="2147483934" r:id="rId11"/>
    <p:sldLayoutId id="214748393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60" name="Shape 2060"/>
        <p:cNvGrpSpPr/>
        <p:nvPr/>
      </p:nvGrpSpPr>
      <p:grpSpPr>
        <a:xfrm>
          <a:off x="0" y="0"/>
          <a:ext cx="0" cy="0"/>
          <a:chOff x="0" y="0"/>
          <a:chExt cx="0" cy="0"/>
        </a:xfrm>
      </p:grpSpPr>
      <p:pic>
        <p:nvPicPr>
          <p:cNvPr id="2061" name="Google Shape;2061;p313"/>
          <p:cNvPicPr preferRelativeResize="0"/>
          <p:nvPr/>
        </p:nvPicPr>
        <p:blipFill rotWithShape="1">
          <a:blip r:embed="rId1">
            <a:alphaModFix/>
          </a:blip>
          <a:srcRect b="0" l="0" r="0" t="0"/>
          <a:stretch/>
        </p:blipFill>
        <p:spPr>
          <a:xfrm>
            <a:off x="0" y="0"/>
            <a:ext cx="9145588" cy="973138"/>
          </a:xfrm>
          <a:prstGeom prst="rect">
            <a:avLst/>
          </a:prstGeom>
          <a:noFill/>
          <a:ln>
            <a:noFill/>
          </a:ln>
        </p:spPr>
      </p:pic>
      <p:sp>
        <p:nvSpPr>
          <p:cNvPr id="2062" name="Google Shape;2062;p31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9pPr>
          </a:lstStyle>
          <a:p/>
        </p:txBody>
      </p:sp>
      <p:sp>
        <p:nvSpPr>
          <p:cNvPr id="2063" name="Google Shape;2063;p313"/>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1000"/>
              </a:spcBef>
              <a:spcAft>
                <a:spcPts val="0"/>
              </a:spcAft>
              <a:buClr>
                <a:srgbClr val="0B3D91"/>
              </a:buClr>
              <a:buSzPts val="2000"/>
              <a:buFont typeface="Arial"/>
              <a:buChar char="•"/>
              <a:defRPr b="0" i="0" sz="2000" u="none" cap="none" strike="noStrike">
                <a:solidFill>
                  <a:schemeClr val="dk1"/>
                </a:solidFill>
                <a:latin typeface="Arial"/>
                <a:ea typeface="Arial"/>
                <a:cs typeface="Arial"/>
                <a:sym typeface="Arial"/>
              </a:defRPr>
            </a:lvl1pPr>
            <a:lvl2pPr indent="-330200" lvl="1" marL="9144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30200" lvl="2" marL="13716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30200" lvl="3" marL="18288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064" name="Google Shape;2064;p31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200">
                <a:solidFill>
                  <a:srgbClr val="0033CC"/>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065" name="Google Shape;2065;p31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900">
                <a:solidFill>
                  <a:srgbClr val="918873"/>
                </a:solidFill>
                <a:latin typeface="Arial"/>
                <a:ea typeface="Arial"/>
                <a:cs typeface="Arial"/>
                <a:sym typeface="Arial"/>
              </a:defRPr>
            </a:lvl1pPr>
            <a:lvl2pPr indent="0" lvl="1" marL="0" marR="0" rtl="0" algn="r">
              <a:spcBef>
                <a:spcPts val="0"/>
              </a:spcBef>
              <a:buNone/>
              <a:defRPr b="0" sz="900">
                <a:solidFill>
                  <a:srgbClr val="918873"/>
                </a:solidFill>
                <a:latin typeface="Arial"/>
                <a:ea typeface="Arial"/>
                <a:cs typeface="Arial"/>
                <a:sym typeface="Arial"/>
              </a:defRPr>
            </a:lvl2pPr>
            <a:lvl3pPr indent="0" lvl="2" marL="0" marR="0" rtl="0" algn="r">
              <a:spcBef>
                <a:spcPts val="0"/>
              </a:spcBef>
              <a:buNone/>
              <a:defRPr b="0" sz="900">
                <a:solidFill>
                  <a:srgbClr val="918873"/>
                </a:solidFill>
                <a:latin typeface="Arial"/>
                <a:ea typeface="Arial"/>
                <a:cs typeface="Arial"/>
                <a:sym typeface="Arial"/>
              </a:defRPr>
            </a:lvl3pPr>
            <a:lvl4pPr indent="0" lvl="3" marL="0" marR="0" rtl="0" algn="r">
              <a:spcBef>
                <a:spcPts val="0"/>
              </a:spcBef>
              <a:buNone/>
              <a:defRPr b="0" sz="900">
                <a:solidFill>
                  <a:srgbClr val="918873"/>
                </a:solidFill>
                <a:latin typeface="Arial"/>
                <a:ea typeface="Arial"/>
                <a:cs typeface="Arial"/>
                <a:sym typeface="Arial"/>
              </a:defRPr>
            </a:lvl4pPr>
            <a:lvl5pPr indent="0" lvl="4" marL="0" marR="0" rtl="0" algn="r">
              <a:spcBef>
                <a:spcPts val="0"/>
              </a:spcBef>
              <a:buNone/>
              <a:defRPr b="0" sz="900">
                <a:solidFill>
                  <a:srgbClr val="918873"/>
                </a:solidFill>
                <a:latin typeface="Arial"/>
                <a:ea typeface="Arial"/>
                <a:cs typeface="Arial"/>
                <a:sym typeface="Arial"/>
              </a:defRPr>
            </a:lvl5pPr>
            <a:lvl6pPr indent="0" lvl="5" marL="0" marR="0" rtl="0" algn="r">
              <a:spcBef>
                <a:spcPts val="0"/>
              </a:spcBef>
              <a:buNone/>
              <a:defRPr b="0" sz="900">
                <a:solidFill>
                  <a:srgbClr val="918873"/>
                </a:solidFill>
                <a:latin typeface="Arial"/>
                <a:ea typeface="Arial"/>
                <a:cs typeface="Arial"/>
                <a:sym typeface="Arial"/>
              </a:defRPr>
            </a:lvl6pPr>
            <a:lvl7pPr indent="0" lvl="6" marL="0" marR="0" rtl="0" algn="r">
              <a:spcBef>
                <a:spcPts val="0"/>
              </a:spcBef>
              <a:buNone/>
              <a:defRPr b="0" sz="900">
                <a:solidFill>
                  <a:srgbClr val="918873"/>
                </a:solidFill>
                <a:latin typeface="Arial"/>
                <a:ea typeface="Arial"/>
                <a:cs typeface="Arial"/>
                <a:sym typeface="Arial"/>
              </a:defRPr>
            </a:lvl7pPr>
            <a:lvl8pPr indent="0" lvl="7" marL="0" marR="0" rtl="0" algn="r">
              <a:spcBef>
                <a:spcPts val="0"/>
              </a:spcBef>
              <a:buNone/>
              <a:defRPr b="0" sz="900">
                <a:solidFill>
                  <a:srgbClr val="918873"/>
                </a:solidFill>
                <a:latin typeface="Arial"/>
                <a:ea typeface="Arial"/>
                <a:cs typeface="Arial"/>
                <a:sym typeface="Arial"/>
              </a:defRPr>
            </a:lvl8pPr>
            <a:lvl9pPr indent="0" lvl="8" marL="0" marR="0" rt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 id="2147483946" r:id="rId12"/>
    <p:sldLayoutId id="214748394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128" name="Shape 2128"/>
        <p:cNvGrpSpPr/>
        <p:nvPr/>
      </p:nvGrpSpPr>
      <p:grpSpPr>
        <a:xfrm>
          <a:off x="0" y="0"/>
          <a:ext cx="0" cy="0"/>
          <a:chOff x="0" y="0"/>
          <a:chExt cx="0" cy="0"/>
        </a:xfrm>
      </p:grpSpPr>
      <p:sp>
        <p:nvSpPr>
          <p:cNvPr id="2129" name="Google Shape;2129;p32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9pPr>
          </a:lstStyle>
          <a:p/>
        </p:txBody>
      </p:sp>
      <p:sp>
        <p:nvSpPr>
          <p:cNvPr id="2130" name="Google Shape;2130;p326"/>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131" name="Google Shape;2131;p32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2" name="Google Shape;2132;p32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3" name="Google Shape;2133;p32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lt1"/>
                </a:solidFill>
                <a:latin typeface="Arial"/>
                <a:ea typeface="Arial"/>
                <a:cs typeface="Arial"/>
                <a:sym typeface="Arial"/>
              </a:defRPr>
            </a:lvl1pPr>
            <a:lvl2pPr indent="0" lvl="1" marL="0" marR="0" rtl="0" algn="r">
              <a:spcBef>
                <a:spcPts val="0"/>
              </a:spcBef>
              <a:buNone/>
              <a:defRPr sz="1000">
                <a:solidFill>
                  <a:schemeClr val="lt1"/>
                </a:solidFill>
                <a:latin typeface="Arial"/>
                <a:ea typeface="Arial"/>
                <a:cs typeface="Arial"/>
                <a:sym typeface="Arial"/>
              </a:defRPr>
            </a:lvl2pPr>
            <a:lvl3pPr indent="0" lvl="2" marL="0" marR="0" rtl="0" algn="r">
              <a:spcBef>
                <a:spcPts val="0"/>
              </a:spcBef>
              <a:buNone/>
              <a:defRPr sz="1000">
                <a:solidFill>
                  <a:schemeClr val="lt1"/>
                </a:solidFill>
                <a:latin typeface="Arial"/>
                <a:ea typeface="Arial"/>
                <a:cs typeface="Arial"/>
                <a:sym typeface="Arial"/>
              </a:defRPr>
            </a:lvl3pPr>
            <a:lvl4pPr indent="0" lvl="3" marL="0" marR="0" rtl="0" algn="r">
              <a:spcBef>
                <a:spcPts val="0"/>
              </a:spcBef>
              <a:buNone/>
              <a:defRPr sz="1000">
                <a:solidFill>
                  <a:schemeClr val="lt1"/>
                </a:solidFill>
                <a:latin typeface="Arial"/>
                <a:ea typeface="Arial"/>
                <a:cs typeface="Arial"/>
                <a:sym typeface="Arial"/>
              </a:defRPr>
            </a:lvl4pPr>
            <a:lvl5pPr indent="0" lvl="4" marL="0" marR="0" rtl="0" algn="r">
              <a:spcBef>
                <a:spcPts val="0"/>
              </a:spcBef>
              <a:buNone/>
              <a:defRPr sz="1000">
                <a:solidFill>
                  <a:schemeClr val="lt1"/>
                </a:solidFill>
                <a:latin typeface="Arial"/>
                <a:ea typeface="Arial"/>
                <a:cs typeface="Arial"/>
                <a:sym typeface="Arial"/>
              </a:defRPr>
            </a:lvl5pPr>
            <a:lvl6pPr indent="0" lvl="5" marL="0" marR="0" rtl="0" algn="r">
              <a:spcBef>
                <a:spcPts val="0"/>
              </a:spcBef>
              <a:buNone/>
              <a:defRPr sz="1000">
                <a:solidFill>
                  <a:schemeClr val="lt1"/>
                </a:solidFill>
                <a:latin typeface="Arial"/>
                <a:ea typeface="Arial"/>
                <a:cs typeface="Arial"/>
                <a:sym typeface="Arial"/>
              </a:defRPr>
            </a:lvl6pPr>
            <a:lvl7pPr indent="0" lvl="6" marL="0" marR="0" rtl="0" algn="r">
              <a:spcBef>
                <a:spcPts val="0"/>
              </a:spcBef>
              <a:buNone/>
              <a:defRPr sz="1000">
                <a:solidFill>
                  <a:schemeClr val="lt1"/>
                </a:solidFill>
                <a:latin typeface="Arial"/>
                <a:ea typeface="Arial"/>
                <a:cs typeface="Arial"/>
                <a:sym typeface="Arial"/>
              </a:defRPr>
            </a:lvl7pPr>
            <a:lvl8pPr indent="0" lvl="7" marL="0" marR="0" rtl="0" algn="r">
              <a:spcBef>
                <a:spcPts val="0"/>
              </a:spcBef>
              <a:buNone/>
              <a:defRPr sz="1000">
                <a:solidFill>
                  <a:schemeClr val="lt1"/>
                </a:solidFill>
                <a:latin typeface="Arial"/>
                <a:ea typeface="Arial"/>
                <a:cs typeface="Arial"/>
                <a:sym typeface="Arial"/>
              </a:defRPr>
            </a:lvl8pPr>
            <a:lvl9pPr indent="0" lvl="8" marL="0" marR="0" rt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34" name="Google Shape;2134;p326"/>
          <p:cNvPicPr preferRelativeResize="0"/>
          <p:nvPr/>
        </p:nvPicPr>
        <p:blipFill rotWithShape="1">
          <a:blip r:embed="rId2">
            <a:alphaModFix/>
          </a:blip>
          <a:srcRect b="0" l="0" r="0" t="0"/>
          <a:stretch/>
        </p:blipFill>
        <p:spPr>
          <a:xfrm>
            <a:off x="7162800" y="6477000"/>
            <a:ext cx="1828800" cy="2222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48" r:id="rId3"/>
    <p:sldLayoutId id="2147483949" r:id="rId4"/>
    <p:sldLayoutId id="2147483950" r:id="rId5"/>
    <p:sldLayoutId id="2147483951" r:id="rId6"/>
    <p:sldLayoutId id="2147483952" r:id="rId7"/>
    <p:sldLayoutId id="2147483953" r:id="rId8"/>
    <p:sldLayoutId id="2147483954" r:id="rId9"/>
    <p:sldLayoutId id="2147483955" r:id="rId10"/>
    <p:sldLayoutId id="2147483956" r:id="rId11"/>
    <p:sldLayoutId id="2147483957" r:id="rId12"/>
    <p:sldLayoutId id="2147483958"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00"/>
            </a:gs>
            <a:gs pos="100000">
              <a:schemeClr val="accent2"/>
            </a:gs>
          </a:gsLst>
          <a:lin ang="5400000" scaled="0"/>
        </a:gradFill>
      </p:bgPr>
    </p:bg>
    <p:spTree>
      <p:nvGrpSpPr>
        <p:cNvPr id="2205" name="Shape 2205"/>
        <p:cNvGrpSpPr/>
        <p:nvPr/>
      </p:nvGrpSpPr>
      <p:grpSpPr>
        <a:xfrm>
          <a:off x="0" y="0"/>
          <a:ext cx="0" cy="0"/>
          <a:chOff x="0" y="0"/>
          <a:chExt cx="0" cy="0"/>
        </a:xfrm>
      </p:grpSpPr>
      <p:sp>
        <p:nvSpPr>
          <p:cNvPr id="2206" name="Google Shape;2206;p338"/>
          <p:cNvSpPr/>
          <p:nvPr/>
        </p:nvSpPr>
        <p:spPr>
          <a:xfrm>
            <a:off x="685800" y="609600"/>
            <a:ext cx="7772400" cy="1143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07" name="Google Shape;2207;p33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9pPr>
          </a:lstStyle>
          <a:p/>
        </p:txBody>
      </p:sp>
      <p:sp>
        <p:nvSpPr>
          <p:cNvPr id="2208" name="Google Shape;2208;p338"/>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FF9933"/>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209" name="Google Shape;2209;p33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0" name="Google Shape;2210;p33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1" sz="8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1" name="Google Shape;2211;p33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1" sz="800">
                <a:solidFill>
                  <a:schemeClr val="dk2"/>
                </a:solidFill>
                <a:latin typeface="Helvetica Neue"/>
                <a:ea typeface="Helvetica Neue"/>
                <a:cs typeface="Helvetica Neue"/>
                <a:sym typeface="Helvetica Neue"/>
              </a:defRPr>
            </a:lvl1pPr>
            <a:lvl2pPr indent="0" lvl="1" marL="0" marR="0" rtl="0" algn="r">
              <a:spcBef>
                <a:spcPts val="0"/>
              </a:spcBef>
              <a:buNone/>
              <a:defRPr b="1" i="1" sz="800">
                <a:solidFill>
                  <a:schemeClr val="dk2"/>
                </a:solidFill>
                <a:latin typeface="Helvetica Neue"/>
                <a:ea typeface="Helvetica Neue"/>
                <a:cs typeface="Helvetica Neue"/>
                <a:sym typeface="Helvetica Neue"/>
              </a:defRPr>
            </a:lvl2pPr>
            <a:lvl3pPr indent="0" lvl="2" marL="0" marR="0" rtl="0" algn="r">
              <a:spcBef>
                <a:spcPts val="0"/>
              </a:spcBef>
              <a:buNone/>
              <a:defRPr b="1" i="1" sz="800">
                <a:solidFill>
                  <a:schemeClr val="dk2"/>
                </a:solidFill>
                <a:latin typeface="Helvetica Neue"/>
                <a:ea typeface="Helvetica Neue"/>
                <a:cs typeface="Helvetica Neue"/>
                <a:sym typeface="Helvetica Neue"/>
              </a:defRPr>
            </a:lvl3pPr>
            <a:lvl4pPr indent="0" lvl="3" marL="0" marR="0" rtl="0" algn="r">
              <a:spcBef>
                <a:spcPts val="0"/>
              </a:spcBef>
              <a:buNone/>
              <a:defRPr b="1" i="1" sz="800">
                <a:solidFill>
                  <a:schemeClr val="dk2"/>
                </a:solidFill>
                <a:latin typeface="Helvetica Neue"/>
                <a:ea typeface="Helvetica Neue"/>
                <a:cs typeface="Helvetica Neue"/>
                <a:sym typeface="Helvetica Neue"/>
              </a:defRPr>
            </a:lvl4pPr>
            <a:lvl5pPr indent="0" lvl="4" marL="0" marR="0" rtl="0" algn="r">
              <a:spcBef>
                <a:spcPts val="0"/>
              </a:spcBef>
              <a:buNone/>
              <a:defRPr b="1" i="1" sz="800">
                <a:solidFill>
                  <a:schemeClr val="dk2"/>
                </a:solidFill>
                <a:latin typeface="Helvetica Neue"/>
                <a:ea typeface="Helvetica Neue"/>
                <a:cs typeface="Helvetica Neue"/>
                <a:sym typeface="Helvetica Neue"/>
              </a:defRPr>
            </a:lvl5pPr>
            <a:lvl6pPr indent="0" lvl="5" marL="0" marR="0" rtl="0" algn="r">
              <a:spcBef>
                <a:spcPts val="0"/>
              </a:spcBef>
              <a:buNone/>
              <a:defRPr b="1" i="1" sz="800">
                <a:solidFill>
                  <a:schemeClr val="dk2"/>
                </a:solidFill>
                <a:latin typeface="Helvetica Neue"/>
                <a:ea typeface="Helvetica Neue"/>
                <a:cs typeface="Helvetica Neue"/>
                <a:sym typeface="Helvetica Neue"/>
              </a:defRPr>
            </a:lvl6pPr>
            <a:lvl7pPr indent="0" lvl="6" marL="0" marR="0" rtl="0" algn="r">
              <a:spcBef>
                <a:spcPts val="0"/>
              </a:spcBef>
              <a:buNone/>
              <a:defRPr b="1" i="1" sz="800">
                <a:solidFill>
                  <a:schemeClr val="dk2"/>
                </a:solidFill>
                <a:latin typeface="Helvetica Neue"/>
                <a:ea typeface="Helvetica Neue"/>
                <a:cs typeface="Helvetica Neue"/>
                <a:sym typeface="Helvetica Neue"/>
              </a:defRPr>
            </a:lvl7pPr>
            <a:lvl8pPr indent="0" lvl="7" marL="0" marR="0" rtl="0" algn="r">
              <a:spcBef>
                <a:spcPts val="0"/>
              </a:spcBef>
              <a:buNone/>
              <a:defRPr b="1" i="1" sz="800">
                <a:solidFill>
                  <a:schemeClr val="dk2"/>
                </a:solidFill>
                <a:latin typeface="Helvetica Neue"/>
                <a:ea typeface="Helvetica Neue"/>
                <a:cs typeface="Helvetica Neue"/>
                <a:sym typeface="Helvetica Neue"/>
              </a:defRPr>
            </a:lvl8pPr>
            <a:lvl9pPr indent="0" lvl="8" marL="0" marR="0" rt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
        <p:nvSpPr>
          <p:cNvPr id="2212" name="Google Shape;2212;p338"/>
          <p:cNvSpPr/>
          <p:nvPr/>
        </p:nvSpPr>
        <p:spPr>
          <a:xfrm>
            <a:off x="685800" y="6324600"/>
            <a:ext cx="7467600" cy="152400"/>
          </a:xfrm>
          <a:prstGeom prst="rect">
            <a:avLst/>
          </a:prstGeom>
          <a:gradFill>
            <a:gsLst>
              <a:gs pos="0">
                <a:schemeClr val="accent2"/>
              </a:gs>
              <a:gs pos="100000">
                <a:srgbClr val="0000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13" name="Google Shape;2213;p338"/>
          <p:cNvSpPr txBox="1"/>
          <p:nvPr/>
        </p:nvSpPr>
        <p:spPr>
          <a:xfrm>
            <a:off x="457200" y="5105400"/>
            <a:ext cx="7848600" cy="2143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i="1" sz="800">
              <a:solidFill>
                <a:schemeClr val="dk1"/>
              </a:solidFill>
              <a:latin typeface="Helvetica Neue"/>
              <a:ea typeface="Helvetica Neue"/>
              <a:cs typeface="Helvetica Neue"/>
              <a:sym typeface="Helvetica Neue"/>
            </a:endParaRPr>
          </a:p>
        </p:txBody>
      </p:sp>
      <p:sp>
        <p:nvSpPr>
          <p:cNvPr id="2214" name="Google Shape;2214;p338"/>
          <p:cNvSpPr/>
          <p:nvPr/>
        </p:nvSpPr>
        <p:spPr>
          <a:xfrm>
            <a:off x="673100" y="6296025"/>
            <a:ext cx="7404100" cy="21431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i="1" lang="en-US" sz="800">
                <a:solidFill>
                  <a:schemeClr val="dk2"/>
                </a:solidFill>
                <a:latin typeface="Helvetica Neue"/>
                <a:ea typeface="Helvetica Neue"/>
                <a:cs typeface="Helvetica Neue"/>
                <a:sym typeface="Helvetica Neue"/>
              </a:rPr>
              <a:t>HACCP for CNPs </a:t>
            </a:r>
            <a:endParaRPr/>
          </a:p>
        </p:txBody>
      </p:sp>
    </p:spTree>
  </p:cSld>
  <p:clrMap accent1="accent1" accent2="accent2" accent3="accent3" accent4="accent4" accent5="accent5" accent6="accent6" bg1="lt1" bg2="dk2" tx1="dk1" tx2="lt2" folHlink="folHlink" hlink="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84" name="Shape 2284"/>
        <p:cNvGrpSpPr/>
        <p:nvPr/>
      </p:nvGrpSpPr>
      <p:grpSpPr>
        <a:xfrm>
          <a:off x="0" y="0"/>
          <a:ext cx="0" cy="0"/>
          <a:chOff x="0" y="0"/>
          <a:chExt cx="0" cy="0"/>
        </a:xfrm>
      </p:grpSpPr>
      <p:sp>
        <p:nvSpPr>
          <p:cNvPr id="2285" name="Google Shape;2285;p35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9pPr>
          </a:lstStyle>
          <a:p/>
        </p:txBody>
      </p:sp>
      <p:sp>
        <p:nvSpPr>
          <p:cNvPr id="2286" name="Google Shape;2286;p350"/>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442277" lvl="0" marL="457200" marR="0" rtl="0" algn="l">
              <a:spcBef>
                <a:spcPts val="673"/>
              </a:spcBef>
              <a:spcAft>
                <a:spcPts val="0"/>
              </a:spcAft>
              <a:buClr>
                <a:schemeClr val="dk1"/>
              </a:buClr>
              <a:buSzPts val="3365"/>
              <a:buFont typeface="Arial"/>
              <a:buChar char="•"/>
              <a:defRPr b="0" i="0" sz="3365" u="none" cap="none" strike="noStrike">
                <a:solidFill>
                  <a:schemeClr val="dk1"/>
                </a:solidFill>
                <a:latin typeface="Arial"/>
                <a:ea typeface="Arial"/>
                <a:cs typeface="Arial"/>
                <a:sym typeface="Arial"/>
              </a:defRPr>
            </a:lvl1pPr>
            <a:lvl2pPr indent="-416369" lvl="1" marL="914400" marR="0" rtl="0" algn="l">
              <a:spcBef>
                <a:spcPts val="591"/>
              </a:spcBef>
              <a:spcAft>
                <a:spcPts val="0"/>
              </a:spcAft>
              <a:buClr>
                <a:schemeClr val="dk1"/>
              </a:buClr>
              <a:buSzPts val="2957"/>
              <a:buFont typeface="Arial"/>
              <a:buChar char="–"/>
              <a:defRPr b="0" i="0" sz="2957" u="none" cap="none" strike="noStrike">
                <a:solidFill>
                  <a:schemeClr val="dk1"/>
                </a:solidFill>
                <a:latin typeface="Arial"/>
                <a:ea typeface="Arial"/>
                <a:cs typeface="Arial"/>
                <a:sym typeface="Arial"/>
              </a:defRPr>
            </a:lvl2pPr>
            <a:lvl3pPr indent="-389191" lvl="2" marL="1371600" marR="0" rtl="0" algn="l">
              <a:spcBef>
                <a:spcPts val="506"/>
              </a:spcBef>
              <a:spcAft>
                <a:spcPts val="0"/>
              </a:spcAft>
              <a:buClr>
                <a:schemeClr val="dk1"/>
              </a:buClr>
              <a:buSzPts val="2529"/>
              <a:buFont typeface="Arial"/>
              <a:buChar char="•"/>
              <a:defRPr b="0" i="0" sz="2529" u="none" cap="none" strike="noStrike">
                <a:solidFill>
                  <a:schemeClr val="dk1"/>
                </a:solidFill>
                <a:latin typeface="Arial"/>
                <a:ea typeface="Arial"/>
                <a:cs typeface="Arial"/>
                <a:sym typeface="Arial"/>
              </a:defRPr>
            </a:lvl3pPr>
            <a:lvl4pPr indent="-361950" lvl="3" marL="18288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4pPr>
            <a:lvl5pPr indent="-361950" lvl="4" marL="22860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5pPr>
            <a:lvl6pPr indent="-253110" lvl="5" marL="27432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6pPr>
            <a:lvl7pPr indent="-253110" lvl="6" marL="32004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7pPr>
            <a:lvl8pPr indent="-253110" lvl="7" marL="36576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8pPr>
            <a:lvl9pPr indent="-253110" lvl="8" marL="41148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9pPr>
          </a:lstStyle>
          <a:p/>
        </p:txBody>
      </p:sp>
      <p:sp>
        <p:nvSpPr>
          <p:cNvPr id="2287" name="Google Shape;2287;p35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marR="0" rtl="0" algn="l">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8" name="Google Shape;2288;p35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marR="0" rtl="0" algn="ctr">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9" name="Google Shape;2289;p35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marR="0" rtl="0" algn="r">
              <a:spcBef>
                <a:spcPts val="0"/>
              </a:spcBef>
              <a:buNone/>
              <a:defRPr sz="1479">
                <a:solidFill>
                  <a:schemeClr val="dk1"/>
                </a:solidFill>
                <a:latin typeface="Arial"/>
                <a:ea typeface="Arial"/>
                <a:cs typeface="Arial"/>
                <a:sym typeface="Arial"/>
              </a:defRPr>
            </a:lvl1pPr>
            <a:lvl2pPr indent="0" lvl="1" marL="0" marR="0" rtl="0" algn="r">
              <a:spcBef>
                <a:spcPts val="0"/>
              </a:spcBef>
              <a:buNone/>
              <a:defRPr sz="1479">
                <a:solidFill>
                  <a:schemeClr val="dk1"/>
                </a:solidFill>
                <a:latin typeface="Arial"/>
                <a:ea typeface="Arial"/>
                <a:cs typeface="Arial"/>
                <a:sym typeface="Arial"/>
              </a:defRPr>
            </a:lvl2pPr>
            <a:lvl3pPr indent="0" lvl="2" marL="0" marR="0" rtl="0" algn="r">
              <a:spcBef>
                <a:spcPts val="0"/>
              </a:spcBef>
              <a:buNone/>
              <a:defRPr sz="1479">
                <a:solidFill>
                  <a:schemeClr val="dk1"/>
                </a:solidFill>
                <a:latin typeface="Arial"/>
                <a:ea typeface="Arial"/>
                <a:cs typeface="Arial"/>
                <a:sym typeface="Arial"/>
              </a:defRPr>
            </a:lvl3pPr>
            <a:lvl4pPr indent="0" lvl="3" marL="0" marR="0" rtl="0" algn="r">
              <a:spcBef>
                <a:spcPts val="0"/>
              </a:spcBef>
              <a:buNone/>
              <a:defRPr sz="1479">
                <a:solidFill>
                  <a:schemeClr val="dk1"/>
                </a:solidFill>
                <a:latin typeface="Arial"/>
                <a:ea typeface="Arial"/>
                <a:cs typeface="Arial"/>
                <a:sym typeface="Arial"/>
              </a:defRPr>
            </a:lvl4pPr>
            <a:lvl5pPr indent="0" lvl="4" marL="0" marR="0" rtl="0" algn="r">
              <a:spcBef>
                <a:spcPts val="0"/>
              </a:spcBef>
              <a:buNone/>
              <a:defRPr sz="1479">
                <a:solidFill>
                  <a:schemeClr val="dk1"/>
                </a:solidFill>
                <a:latin typeface="Arial"/>
                <a:ea typeface="Arial"/>
                <a:cs typeface="Arial"/>
                <a:sym typeface="Arial"/>
              </a:defRPr>
            </a:lvl5pPr>
            <a:lvl6pPr indent="0" lvl="5" marL="0" marR="0" rtl="0" algn="r">
              <a:spcBef>
                <a:spcPts val="0"/>
              </a:spcBef>
              <a:buNone/>
              <a:defRPr sz="1479">
                <a:solidFill>
                  <a:schemeClr val="dk1"/>
                </a:solidFill>
                <a:latin typeface="Arial"/>
                <a:ea typeface="Arial"/>
                <a:cs typeface="Arial"/>
                <a:sym typeface="Arial"/>
              </a:defRPr>
            </a:lvl6pPr>
            <a:lvl7pPr indent="0" lvl="6" marL="0" marR="0" rtl="0" algn="r">
              <a:spcBef>
                <a:spcPts val="0"/>
              </a:spcBef>
              <a:buNone/>
              <a:defRPr sz="1479">
                <a:solidFill>
                  <a:schemeClr val="dk1"/>
                </a:solidFill>
                <a:latin typeface="Arial"/>
                <a:ea typeface="Arial"/>
                <a:cs typeface="Arial"/>
                <a:sym typeface="Arial"/>
              </a:defRPr>
            </a:lvl7pPr>
            <a:lvl8pPr indent="0" lvl="7" marL="0" marR="0" rtl="0" algn="r">
              <a:spcBef>
                <a:spcPts val="0"/>
              </a:spcBef>
              <a:buNone/>
              <a:defRPr sz="1479">
                <a:solidFill>
                  <a:schemeClr val="dk1"/>
                </a:solidFill>
                <a:latin typeface="Arial"/>
                <a:ea typeface="Arial"/>
                <a:cs typeface="Arial"/>
                <a:sym typeface="Arial"/>
              </a:defRPr>
            </a:lvl8pPr>
            <a:lvl9pPr indent="0" lvl="8" marL="0" marR="0" rt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70" r:id="rId1"/>
    <p:sldLayoutId id="2147483971" r:id="rId2"/>
    <p:sldLayoutId id="2147483972" r:id="rId3"/>
    <p:sldLayoutId id="2147483973" r:id="rId4"/>
    <p:sldLayoutId id="2147483974" r:id="rId5"/>
    <p:sldLayoutId id="2147483975" r:id="rId6"/>
    <p:sldLayoutId id="2147483976" r:id="rId7"/>
    <p:sldLayoutId id="2147483977" r:id="rId8"/>
    <p:sldLayoutId id="2147483978" r:id="rId9"/>
    <p:sldLayoutId id="2147483979" r:id="rId10"/>
    <p:sldLayoutId id="214748398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59" name="Shape 2359"/>
        <p:cNvGrpSpPr/>
        <p:nvPr/>
      </p:nvGrpSpPr>
      <p:grpSpPr>
        <a:xfrm>
          <a:off x="0" y="0"/>
          <a:ext cx="0" cy="0"/>
          <a:chOff x="0" y="0"/>
          <a:chExt cx="0" cy="0"/>
        </a:xfrm>
      </p:grpSpPr>
      <p:sp>
        <p:nvSpPr>
          <p:cNvPr id="2360" name="Google Shape;2360;p3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361" name="Google Shape;2361;p36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362" name="Google Shape;2362;p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3" name="Google Shape;2363;p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4" name="Google Shape;2364;p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800">
                <a:solidFill>
                  <a:schemeClr val="dk1"/>
                </a:solidFill>
                <a:latin typeface="Arial"/>
                <a:ea typeface="Arial"/>
                <a:cs typeface="Arial"/>
                <a:sym typeface="Arial"/>
              </a:defRPr>
            </a:lvl1pPr>
            <a:lvl2pPr indent="0" lvl="1" marL="0" marR="0" rtl="0" algn="r">
              <a:spcBef>
                <a:spcPts val="0"/>
              </a:spcBef>
              <a:buNone/>
              <a:defRPr sz="1800">
                <a:solidFill>
                  <a:schemeClr val="dk1"/>
                </a:solidFill>
                <a:latin typeface="Arial"/>
                <a:ea typeface="Arial"/>
                <a:cs typeface="Arial"/>
                <a:sym typeface="Arial"/>
              </a:defRPr>
            </a:lvl2pPr>
            <a:lvl3pPr indent="0" lvl="2" marL="0" marR="0" rtl="0" algn="r">
              <a:spcBef>
                <a:spcPts val="0"/>
              </a:spcBef>
              <a:buNone/>
              <a:defRPr sz="1800">
                <a:solidFill>
                  <a:schemeClr val="dk1"/>
                </a:solidFill>
                <a:latin typeface="Arial"/>
                <a:ea typeface="Arial"/>
                <a:cs typeface="Arial"/>
                <a:sym typeface="Arial"/>
              </a:defRPr>
            </a:lvl3pPr>
            <a:lvl4pPr indent="0" lvl="3" marL="0" marR="0" rtl="0" algn="r">
              <a:spcBef>
                <a:spcPts val="0"/>
              </a:spcBef>
              <a:buNone/>
              <a:defRPr sz="1800">
                <a:solidFill>
                  <a:schemeClr val="dk1"/>
                </a:solidFill>
                <a:latin typeface="Arial"/>
                <a:ea typeface="Arial"/>
                <a:cs typeface="Arial"/>
                <a:sym typeface="Arial"/>
              </a:defRPr>
            </a:lvl4pPr>
            <a:lvl5pPr indent="0" lvl="4" marL="0" marR="0" rtl="0" algn="r">
              <a:spcBef>
                <a:spcPts val="0"/>
              </a:spcBef>
              <a:buNone/>
              <a:defRPr sz="1800">
                <a:solidFill>
                  <a:schemeClr val="dk1"/>
                </a:solidFill>
                <a:latin typeface="Arial"/>
                <a:ea typeface="Arial"/>
                <a:cs typeface="Arial"/>
                <a:sym typeface="Arial"/>
              </a:defRPr>
            </a:lvl5pPr>
            <a:lvl6pPr indent="0" lvl="5" marL="0" marR="0" rtl="0" algn="r">
              <a:spcBef>
                <a:spcPts val="0"/>
              </a:spcBef>
              <a:buNone/>
              <a:defRPr sz="1800">
                <a:solidFill>
                  <a:schemeClr val="dk1"/>
                </a:solidFill>
                <a:latin typeface="Arial"/>
                <a:ea typeface="Arial"/>
                <a:cs typeface="Arial"/>
                <a:sym typeface="Arial"/>
              </a:defRPr>
            </a:lvl6pPr>
            <a:lvl7pPr indent="0" lvl="6" marL="0" marR="0" rtl="0" algn="r">
              <a:spcBef>
                <a:spcPts val="0"/>
              </a:spcBef>
              <a:buNone/>
              <a:defRPr sz="1800">
                <a:solidFill>
                  <a:schemeClr val="dk1"/>
                </a:solidFill>
                <a:latin typeface="Arial"/>
                <a:ea typeface="Arial"/>
                <a:cs typeface="Arial"/>
                <a:sym typeface="Arial"/>
              </a:defRPr>
            </a:lvl7pPr>
            <a:lvl8pPr indent="0" lvl="7" marL="0" marR="0" rtl="0" algn="r">
              <a:spcBef>
                <a:spcPts val="0"/>
              </a:spcBef>
              <a:buNone/>
              <a:defRPr sz="1800">
                <a:solidFill>
                  <a:schemeClr val="dk1"/>
                </a:solidFill>
                <a:latin typeface="Arial"/>
                <a:ea typeface="Arial"/>
                <a:cs typeface="Arial"/>
                <a:sym typeface="Arial"/>
              </a:defRPr>
            </a:lvl8pPr>
            <a:lvl9pPr indent="0" lvl="8" marL="0" marR="0" rt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365" name="Google Shape;2365;p362"/>
          <p:cNvSpPr/>
          <p:nvPr/>
        </p:nvSpPr>
        <p:spPr>
          <a:xfrm>
            <a:off x="0" y="6400800"/>
            <a:ext cx="19050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800">
              <a:solidFill>
                <a:schemeClr val="dk1"/>
              </a:solidFill>
              <a:latin typeface="Arial"/>
              <a:ea typeface="Arial"/>
              <a:cs typeface="Arial"/>
              <a:sym typeface="Arial"/>
            </a:endParaRPr>
          </a:p>
        </p:txBody>
      </p:sp>
      <p:sp>
        <p:nvSpPr>
          <p:cNvPr id="2366" name="Google Shape;2366;p362"/>
          <p:cNvSpP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67" name="Google Shape;2367;p362"/>
          <p:cNvSpPr/>
          <p:nvPr/>
        </p:nvSpPr>
        <p:spPr>
          <a:xfrm>
            <a:off x="7162800" y="6477000"/>
            <a:ext cx="19050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cxnSp>
        <p:nvCxnSpPr>
          <p:cNvPr id="2368" name="Google Shape;2368;p362"/>
          <p:cNvCxnSpPr/>
          <p:nvPr/>
        </p:nvCxnSpPr>
        <p:spPr>
          <a:xfrm>
            <a:off x="304800" y="1447800"/>
            <a:ext cx="8686800" cy="0"/>
          </a:xfrm>
          <a:prstGeom prst="straightConnector1">
            <a:avLst/>
          </a:prstGeom>
          <a:noFill/>
          <a:ln cap="flat" cmpd="sng" w="57150">
            <a:solidFill>
              <a:schemeClr val="accent2"/>
            </a:solidFill>
            <a:prstDash val="solid"/>
            <a:round/>
            <a:headEnd len="med" w="med" type="none"/>
            <a:tailEnd len="med" w="med" type="none"/>
          </a:ln>
        </p:spPr>
      </p:cxnSp>
      <p:pic>
        <p:nvPicPr>
          <p:cNvPr id="2369" name="Google Shape;2369;p362"/>
          <p:cNvPicPr preferRelativeResize="0"/>
          <p:nvPr/>
        </p:nvPicPr>
        <p:blipFill rotWithShape="1">
          <a:blip r:embed="rId1">
            <a:alphaModFix/>
          </a:blip>
          <a:srcRect b="0" l="0" r="0" t="0"/>
          <a:stretch/>
        </p:blipFill>
        <p:spPr>
          <a:xfrm>
            <a:off x="228600" y="228600"/>
            <a:ext cx="989013" cy="990600"/>
          </a:xfrm>
          <a:prstGeom prst="rect">
            <a:avLst/>
          </a:prstGeom>
          <a:noFill/>
          <a:ln>
            <a:noFill/>
          </a:ln>
        </p:spPr>
      </p:pic>
      <p:pic>
        <p:nvPicPr>
          <p:cNvPr id="2370" name="Google Shape;2370;p362"/>
          <p:cNvPicPr preferRelativeResize="0"/>
          <p:nvPr/>
        </p:nvPicPr>
        <p:blipFill rotWithShape="1">
          <a:blip r:embed="rId2">
            <a:alphaModFix/>
          </a:blip>
          <a:srcRect b="0" l="0" r="0" t="0"/>
          <a:stretch/>
        </p:blipFill>
        <p:spPr>
          <a:xfrm>
            <a:off x="7924800" y="228600"/>
            <a:ext cx="990600" cy="98583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81" r:id="rId3"/>
    <p:sldLayoutId id="2147483982" r:id="rId4"/>
    <p:sldLayoutId id="2147483983" r:id="rId5"/>
    <p:sldLayoutId id="2147483984" r:id="rId6"/>
    <p:sldLayoutId id="2147483985" r:id="rId7"/>
    <p:sldLayoutId id="2147483986" r:id="rId8"/>
    <p:sldLayoutId id="2147483987" r:id="rId9"/>
    <p:sldLayoutId id="2147483988" r:id="rId10"/>
    <p:sldLayoutId id="2147483989" r:id="rId11"/>
    <p:sldLayoutId id="2147483990" r:id="rId12"/>
    <p:sldLayoutId id="214748399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3" name="Shape 153"/>
        <p:cNvGrpSpPr/>
        <p:nvPr/>
      </p:nvGrpSpPr>
      <p:grpSpPr>
        <a:xfrm>
          <a:off x="0" y="0"/>
          <a:ext cx="0" cy="0"/>
          <a:chOff x="0" y="0"/>
          <a:chExt cx="0" cy="0"/>
        </a:xfrm>
      </p:grpSpPr>
      <p:grpSp>
        <p:nvGrpSpPr>
          <p:cNvPr id="154" name="Google Shape;154;p26"/>
          <p:cNvGrpSpPr/>
          <p:nvPr/>
        </p:nvGrpSpPr>
        <p:grpSpPr>
          <a:xfrm>
            <a:off x="0" y="0"/>
            <a:ext cx="8686800" cy="6858000"/>
            <a:chOff x="0" y="0"/>
            <a:chExt cx="5472" cy="4320"/>
          </a:xfrm>
        </p:grpSpPr>
        <p:grpSp>
          <p:nvGrpSpPr>
            <p:cNvPr id="155" name="Google Shape;155;p26"/>
            <p:cNvGrpSpPr/>
            <p:nvPr/>
          </p:nvGrpSpPr>
          <p:grpSpPr>
            <a:xfrm>
              <a:off x="0" y="0"/>
              <a:ext cx="240" cy="4320"/>
              <a:chOff x="0" y="0"/>
              <a:chExt cx="240" cy="4320"/>
            </a:xfrm>
          </p:grpSpPr>
          <p:sp>
            <p:nvSpPr>
              <p:cNvPr id="156" name="Google Shape;156;p26"/>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7" name="Google Shape;157;p26"/>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8" name="Google Shape;158;p26"/>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9" name="Google Shape;159;p26"/>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0" name="Google Shape;160;p26"/>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1" name="Google Shape;161;p26"/>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2" name="Google Shape;162;p26"/>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3" name="Google Shape;163;p26"/>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4" name="Google Shape;164;p26"/>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5" name="Google Shape;165;p26"/>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6" name="Google Shape;166;p26"/>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7" name="Google Shape;167;p26"/>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8" name="Google Shape;168;p26"/>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9" name="Google Shape;169;p26"/>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0" name="Google Shape;170;p26"/>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1" name="Google Shape;171;p26"/>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2" name="Google Shape;172;p26"/>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3" name="Google Shape;173;p26"/>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cxnSp>
          <p:nvCxnSpPr>
            <p:cNvPr id="174" name="Google Shape;174;p26"/>
            <p:cNvCxnSpPr/>
            <p:nvPr/>
          </p:nvCxnSpPr>
          <p:spPr>
            <a:xfrm>
              <a:off x="144" y="240"/>
              <a:ext cx="5328" cy="0"/>
            </a:xfrm>
            <a:prstGeom prst="straightConnector1">
              <a:avLst/>
            </a:prstGeom>
            <a:noFill/>
            <a:ln cap="flat" cmpd="sng" w="57150">
              <a:solidFill>
                <a:schemeClr val="dk1"/>
              </a:solidFill>
              <a:prstDash val="solid"/>
              <a:round/>
              <a:headEnd len="med" w="med" type="none"/>
              <a:tailEnd len="med" w="med" type="none"/>
            </a:ln>
          </p:spPr>
        </p:cxnSp>
        <p:grpSp>
          <p:nvGrpSpPr>
            <p:cNvPr id="175" name="Google Shape;175;p26"/>
            <p:cNvGrpSpPr/>
            <p:nvPr/>
          </p:nvGrpSpPr>
          <p:grpSpPr>
            <a:xfrm>
              <a:off x="144" y="624"/>
              <a:ext cx="192" cy="192"/>
              <a:chOff x="1200" y="2256"/>
              <a:chExt cx="480" cy="480"/>
            </a:xfrm>
          </p:grpSpPr>
          <p:sp>
            <p:nvSpPr>
              <p:cNvPr id="176" name="Google Shape;176;p26"/>
              <p:cNvSpPr/>
              <p:nvPr/>
            </p:nvSpPr>
            <p:spPr>
              <a:xfrm>
                <a:off x="1200" y="225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7" name="Google Shape;177;p26"/>
              <p:cNvSpPr/>
              <p:nvPr/>
            </p:nvSpPr>
            <p:spPr>
              <a:xfrm>
                <a:off x="1440" y="249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8" name="Google Shape;178;p26"/>
              <p:cNvSpPr/>
              <p:nvPr/>
            </p:nvSpPr>
            <p:spPr>
              <a:xfrm>
                <a:off x="1440" y="225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9" name="Google Shape;179;p26"/>
              <p:cNvSpPr/>
              <p:nvPr/>
            </p:nvSpPr>
            <p:spPr>
              <a:xfrm>
                <a:off x="1200" y="249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180" name="Google Shape;180;p26"/>
            <p:cNvGrpSpPr/>
            <p:nvPr/>
          </p:nvGrpSpPr>
          <p:grpSpPr>
            <a:xfrm>
              <a:off x="144" y="1200"/>
              <a:ext cx="5280" cy="0"/>
              <a:chOff x="144" y="1200"/>
              <a:chExt cx="5280" cy="0"/>
            </a:xfrm>
          </p:grpSpPr>
          <p:cxnSp>
            <p:nvCxnSpPr>
              <p:cNvPr id="181" name="Google Shape;181;p26"/>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2" name="Google Shape;182;p26"/>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3" name="Google Shape;183;p26"/>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4" name="Google Shape;184;p26"/>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5" name="Google Shape;185;p26"/>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6" name="Google Shape;186;p26"/>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7" name="Google Shape;187;p26"/>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8" name="Google Shape;188;p26"/>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9" name="Google Shape;189;p26"/>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0" name="Google Shape;190;p26"/>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1" name="Google Shape;191;p26"/>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2" name="Google Shape;192;p26"/>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3" name="Google Shape;193;p26"/>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4" name="Google Shape;194;p26"/>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5" name="Google Shape;195;p26"/>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6" name="Google Shape;196;p26"/>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7" name="Google Shape;197;p26"/>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8" name="Google Shape;198;p26"/>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9" name="Google Shape;199;p26"/>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0" name="Google Shape;200;p26"/>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01" name="Google Shape;201;p26"/>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2" name="Google Shape;202;p26"/>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sp>
        <p:nvSpPr>
          <p:cNvPr id="203" name="Google Shape;203;p2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204" name="Google Shape;204;p26"/>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indent="-353060" lvl="1" marL="914400"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indent="-320039" lvl="2" marL="1371600"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indent="-304800" lvl="3" marL="1828800"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indent="-304800" lvl="4" marL="2286000"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205" name="Google Shape;205;p2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6" name="Google Shape;206;p2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7" name="Google Shape;207;p2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sz="1400" u="none">
                <a:solidFill>
                  <a:schemeClr val="dk1"/>
                </a:solidFill>
                <a:latin typeface="Times New Roman"/>
                <a:ea typeface="Times New Roman"/>
                <a:cs typeface="Times New Roman"/>
                <a:sym typeface="Times New Roman"/>
              </a:defRPr>
            </a:lvl1pPr>
            <a:lvl2pPr indent="0" lvl="1" marL="0" marR="0" rtl="0" algn="r">
              <a:spcBef>
                <a:spcPts val="0"/>
              </a:spcBef>
              <a:buNone/>
              <a:defRPr b="0" sz="1400" u="none">
                <a:solidFill>
                  <a:schemeClr val="dk1"/>
                </a:solidFill>
                <a:latin typeface="Times New Roman"/>
                <a:ea typeface="Times New Roman"/>
                <a:cs typeface="Times New Roman"/>
                <a:sym typeface="Times New Roman"/>
              </a:defRPr>
            </a:lvl2pPr>
            <a:lvl3pPr indent="0" lvl="2" marL="0" marR="0" rtl="0" algn="r">
              <a:spcBef>
                <a:spcPts val="0"/>
              </a:spcBef>
              <a:buNone/>
              <a:defRPr b="0" sz="1400" u="none">
                <a:solidFill>
                  <a:schemeClr val="dk1"/>
                </a:solidFill>
                <a:latin typeface="Times New Roman"/>
                <a:ea typeface="Times New Roman"/>
                <a:cs typeface="Times New Roman"/>
                <a:sym typeface="Times New Roman"/>
              </a:defRPr>
            </a:lvl3pPr>
            <a:lvl4pPr indent="0" lvl="3" marL="0" marR="0" rtl="0" algn="r">
              <a:spcBef>
                <a:spcPts val="0"/>
              </a:spcBef>
              <a:buNone/>
              <a:defRPr b="0" sz="1400" u="none">
                <a:solidFill>
                  <a:schemeClr val="dk1"/>
                </a:solidFill>
                <a:latin typeface="Times New Roman"/>
                <a:ea typeface="Times New Roman"/>
                <a:cs typeface="Times New Roman"/>
                <a:sym typeface="Times New Roman"/>
              </a:defRPr>
            </a:lvl4pPr>
            <a:lvl5pPr indent="0" lvl="4" marL="0" marR="0" rtl="0" algn="r">
              <a:spcBef>
                <a:spcPts val="0"/>
              </a:spcBef>
              <a:buNone/>
              <a:defRPr b="0" sz="1400" u="none">
                <a:solidFill>
                  <a:schemeClr val="dk1"/>
                </a:solidFill>
                <a:latin typeface="Times New Roman"/>
                <a:ea typeface="Times New Roman"/>
                <a:cs typeface="Times New Roman"/>
                <a:sym typeface="Times New Roman"/>
              </a:defRPr>
            </a:lvl5pPr>
            <a:lvl6pPr indent="0" lvl="5" marL="0" marR="0" rtl="0" algn="r">
              <a:spcBef>
                <a:spcPts val="0"/>
              </a:spcBef>
              <a:buNone/>
              <a:defRPr b="0" sz="1400" u="none">
                <a:solidFill>
                  <a:schemeClr val="dk1"/>
                </a:solidFill>
                <a:latin typeface="Times New Roman"/>
                <a:ea typeface="Times New Roman"/>
                <a:cs typeface="Times New Roman"/>
                <a:sym typeface="Times New Roman"/>
              </a:defRPr>
            </a:lvl6pPr>
            <a:lvl7pPr indent="0" lvl="6" marL="0" marR="0" rtl="0" algn="r">
              <a:spcBef>
                <a:spcPts val="0"/>
              </a:spcBef>
              <a:buNone/>
              <a:defRPr b="0" sz="1400" u="none">
                <a:solidFill>
                  <a:schemeClr val="dk1"/>
                </a:solidFill>
                <a:latin typeface="Times New Roman"/>
                <a:ea typeface="Times New Roman"/>
                <a:cs typeface="Times New Roman"/>
                <a:sym typeface="Times New Roman"/>
              </a:defRPr>
            </a:lvl7pPr>
            <a:lvl8pPr indent="0" lvl="7" marL="0" marR="0" rtl="0" algn="r">
              <a:spcBef>
                <a:spcPts val="0"/>
              </a:spcBef>
              <a:buNone/>
              <a:defRPr b="0" sz="1400" u="none">
                <a:solidFill>
                  <a:schemeClr val="dk1"/>
                </a:solidFill>
                <a:latin typeface="Times New Roman"/>
                <a:ea typeface="Times New Roman"/>
                <a:cs typeface="Times New Roman"/>
                <a:sym typeface="Times New Roman"/>
              </a:defRPr>
            </a:lvl8pPr>
            <a:lvl9pPr indent="0" lvl="8" marL="0" marR="0" rtl="0" algn="r">
              <a:spcBef>
                <a:spcPts val="0"/>
              </a:spcBef>
              <a:buNone/>
              <a:defRPr b="0" sz="1400" u="non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24001">
              <a:srgbClr val="FAFBFF"/>
            </a:gs>
            <a:gs pos="64000">
              <a:srgbClr val="D4DEFF"/>
            </a:gs>
            <a:gs pos="99001">
              <a:srgbClr val="D4DEFF"/>
            </a:gs>
            <a:gs pos="100000">
              <a:srgbClr val="D4DEFF"/>
            </a:gs>
          </a:gsLst>
          <a:lin ang="2400000" scaled="0"/>
        </a:gradFill>
      </p:bgPr>
    </p:bg>
    <p:spTree>
      <p:nvGrpSpPr>
        <p:cNvPr id="2440" name="Shape 2440"/>
        <p:cNvGrpSpPr/>
        <p:nvPr/>
      </p:nvGrpSpPr>
      <p:grpSpPr>
        <a:xfrm>
          <a:off x="0" y="0"/>
          <a:ext cx="0" cy="0"/>
          <a:chOff x="0" y="0"/>
          <a:chExt cx="0" cy="0"/>
        </a:xfrm>
      </p:grpSpPr>
      <p:sp>
        <p:nvSpPr>
          <p:cNvPr id="2441" name="Google Shape;2441;p374"/>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000">
                <a:solidFill>
                  <a:srgbClr val="4F81BD"/>
                </a:solidFill>
                <a:latin typeface="Calibri"/>
                <a:ea typeface="Calibri"/>
                <a:cs typeface="Calibri"/>
                <a:sym typeface="Calibri"/>
              </a:defRPr>
            </a:lvl1pPr>
            <a:lvl2pPr indent="0" lvl="1" marL="0" marR="0" rtl="0" algn="r">
              <a:spcBef>
                <a:spcPts val="0"/>
              </a:spcBef>
              <a:buNone/>
              <a:defRPr sz="1000">
                <a:solidFill>
                  <a:srgbClr val="4F81BD"/>
                </a:solidFill>
                <a:latin typeface="Calibri"/>
                <a:ea typeface="Calibri"/>
                <a:cs typeface="Calibri"/>
                <a:sym typeface="Calibri"/>
              </a:defRPr>
            </a:lvl2pPr>
            <a:lvl3pPr indent="0" lvl="2" marL="0" marR="0" rtl="0" algn="r">
              <a:spcBef>
                <a:spcPts val="0"/>
              </a:spcBef>
              <a:buNone/>
              <a:defRPr sz="1000">
                <a:solidFill>
                  <a:srgbClr val="4F81BD"/>
                </a:solidFill>
                <a:latin typeface="Calibri"/>
                <a:ea typeface="Calibri"/>
                <a:cs typeface="Calibri"/>
                <a:sym typeface="Calibri"/>
              </a:defRPr>
            </a:lvl3pPr>
            <a:lvl4pPr indent="0" lvl="3" marL="0" marR="0" rtl="0" algn="r">
              <a:spcBef>
                <a:spcPts val="0"/>
              </a:spcBef>
              <a:buNone/>
              <a:defRPr sz="1000">
                <a:solidFill>
                  <a:srgbClr val="4F81BD"/>
                </a:solidFill>
                <a:latin typeface="Calibri"/>
                <a:ea typeface="Calibri"/>
                <a:cs typeface="Calibri"/>
                <a:sym typeface="Calibri"/>
              </a:defRPr>
            </a:lvl4pPr>
            <a:lvl5pPr indent="0" lvl="4" marL="0" marR="0" rtl="0" algn="r">
              <a:spcBef>
                <a:spcPts val="0"/>
              </a:spcBef>
              <a:buNone/>
              <a:defRPr sz="1000">
                <a:solidFill>
                  <a:srgbClr val="4F81BD"/>
                </a:solidFill>
                <a:latin typeface="Calibri"/>
                <a:ea typeface="Calibri"/>
                <a:cs typeface="Calibri"/>
                <a:sym typeface="Calibri"/>
              </a:defRPr>
            </a:lvl5pPr>
            <a:lvl6pPr indent="0" lvl="5" marL="0" marR="0" rtl="0" algn="r">
              <a:spcBef>
                <a:spcPts val="0"/>
              </a:spcBef>
              <a:buNone/>
              <a:defRPr sz="1000">
                <a:solidFill>
                  <a:srgbClr val="4F81BD"/>
                </a:solidFill>
                <a:latin typeface="Calibri"/>
                <a:ea typeface="Calibri"/>
                <a:cs typeface="Calibri"/>
                <a:sym typeface="Calibri"/>
              </a:defRPr>
            </a:lvl6pPr>
            <a:lvl7pPr indent="0" lvl="6" marL="0" marR="0" rtl="0" algn="r">
              <a:spcBef>
                <a:spcPts val="0"/>
              </a:spcBef>
              <a:buNone/>
              <a:defRPr sz="1000">
                <a:solidFill>
                  <a:srgbClr val="4F81BD"/>
                </a:solidFill>
                <a:latin typeface="Calibri"/>
                <a:ea typeface="Calibri"/>
                <a:cs typeface="Calibri"/>
                <a:sym typeface="Calibri"/>
              </a:defRPr>
            </a:lvl7pPr>
            <a:lvl8pPr indent="0" lvl="7" marL="0" marR="0" rtl="0" algn="r">
              <a:spcBef>
                <a:spcPts val="0"/>
              </a:spcBef>
              <a:buNone/>
              <a:defRPr sz="1000">
                <a:solidFill>
                  <a:srgbClr val="4F81BD"/>
                </a:solidFill>
                <a:latin typeface="Calibri"/>
                <a:ea typeface="Calibri"/>
                <a:cs typeface="Calibri"/>
                <a:sym typeface="Calibri"/>
              </a:defRPr>
            </a:lvl8pPr>
            <a:lvl9pPr indent="0" lvl="8" marL="0" marR="0" rt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92" r:id="rId1"/>
    <p:sldLayoutId id="2147483993" r:id="rId2"/>
    <p:sldLayoutId id="2147483994"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453" name="Shape 2453"/>
        <p:cNvGrpSpPr/>
        <p:nvPr/>
      </p:nvGrpSpPr>
      <p:grpSpPr>
        <a:xfrm>
          <a:off x="0" y="0"/>
          <a:ext cx="0" cy="0"/>
          <a:chOff x="0" y="0"/>
          <a:chExt cx="0" cy="0"/>
        </a:xfrm>
      </p:grpSpPr>
      <p:pic>
        <p:nvPicPr>
          <p:cNvPr id="2454" name="Google Shape;2454;p378"/>
          <p:cNvPicPr preferRelativeResize="0"/>
          <p:nvPr/>
        </p:nvPicPr>
        <p:blipFill rotWithShape="1">
          <a:blip r:embed="rId2">
            <a:alphaModFix/>
          </a:blip>
          <a:srcRect b="22064" l="5263" r="8780" t="13013"/>
          <a:stretch/>
        </p:blipFill>
        <p:spPr>
          <a:xfrm>
            <a:off x="6588125" y="6264275"/>
            <a:ext cx="2339975" cy="477838"/>
          </a:xfrm>
          <a:prstGeom prst="rect">
            <a:avLst/>
          </a:prstGeom>
          <a:noFill/>
          <a:ln>
            <a:noFill/>
          </a:ln>
        </p:spPr>
      </p:pic>
      <p:sp>
        <p:nvSpPr>
          <p:cNvPr id="2455" name="Google Shape;2455;p378"/>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1pPr>
            <a:lvl2pPr lvl="1"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2pPr>
            <a:lvl3pPr lvl="2"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3pPr>
            <a:lvl4pPr lvl="3"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4pPr>
            <a:lvl5pPr lvl="4"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5pPr>
            <a:lvl6pPr lvl="5"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6pPr>
            <a:lvl7pPr lvl="6"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7pPr>
            <a:lvl8pPr lvl="7"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8pPr>
            <a:lvl9pPr lvl="8"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9pPr>
          </a:lstStyle>
          <a:p/>
        </p:txBody>
      </p:sp>
      <p:sp>
        <p:nvSpPr>
          <p:cNvPr id="2456" name="Google Shape;2456;p378"/>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7" name="Google Shape;2457;p378"/>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8" name="Google Shape;2458;p378"/>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marR="0" rtl="0" algn="l">
              <a:spcBef>
                <a:spcPts val="0"/>
              </a:spcBef>
              <a:buNone/>
              <a:defRPr b="1" sz="1800">
                <a:solidFill>
                  <a:srgbClr val="000000"/>
                </a:solidFill>
                <a:latin typeface="Arial"/>
                <a:ea typeface="Arial"/>
                <a:cs typeface="Arial"/>
                <a:sym typeface="Arial"/>
              </a:defRPr>
            </a:lvl1pPr>
            <a:lvl2pPr indent="0" lvl="1" marL="0" marR="0" rtl="0" algn="l">
              <a:spcBef>
                <a:spcPts val="0"/>
              </a:spcBef>
              <a:buNone/>
              <a:defRPr b="1" sz="1800">
                <a:solidFill>
                  <a:srgbClr val="000000"/>
                </a:solidFill>
                <a:latin typeface="Arial"/>
                <a:ea typeface="Arial"/>
                <a:cs typeface="Arial"/>
                <a:sym typeface="Arial"/>
              </a:defRPr>
            </a:lvl2pPr>
            <a:lvl3pPr indent="0" lvl="2" marL="0" marR="0" rtl="0" algn="l">
              <a:spcBef>
                <a:spcPts val="0"/>
              </a:spcBef>
              <a:buNone/>
              <a:defRPr b="1" sz="1800">
                <a:solidFill>
                  <a:srgbClr val="000000"/>
                </a:solidFill>
                <a:latin typeface="Arial"/>
                <a:ea typeface="Arial"/>
                <a:cs typeface="Arial"/>
                <a:sym typeface="Arial"/>
              </a:defRPr>
            </a:lvl3pPr>
            <a:lvl4pPr indent="0" lvl="3" marL="0" marR="0" rtl="0" algn="l">
              <a:spcBef>
                <a:spcPts val="0"/>
              </a:spcBef>
              <a:buNone/>
              <a:defRPr b="1" sz="1800">
                <a:solidFill>
                  <a:srgbClr val="000000"/>
                </a:solidFill>
                <a:latin typeface="Arial"/>
                <a:ea typeface="Arial"/>
                <a:cs typeface="Arial"/>
                <a:sym typeface="Arial"/>
              </a:defRPr>
            </a:lvl4pPr>
            <a:lvl5pPr indent="0" lvl="4" marL="0" marR="0" rtl="0" algn="l">
              <a:spcBef>
                <a:spcPts val="0"/>
              </a:spcBef>
              <a:buNone/>
              <a:defRPr b="1" sz="1800">
                <a:solidFill>
                  <a:srgbClr val="000000"/>
                </a:solidFill>
                <a:latin typeface="Arial"/>
                <a:ea typeface="Arial"/>
                <a:cs typeface="Arial"/>
                <a:sym typeface="Arial"/>
              </a:defRPr>
            </a:lvl5pPr>
            <a:lvl6pPr indent="0" lvl="5" marL="0" marR="0" rtl="0" algn="l">
              <a:spcBef>
                <a:spcPts val="0"/>
              </a:spcBef>
              <a:buNone/>
              <a:defRPr b="1" sz="1800">
                <a:solidFill>
                  <a:srgbClr val="000000"/>
                </a:solidFill>
                <a:latin typeface="Arial"/>
                <a:ea typeface="Arial"/>
                <a:cs typeface="Arial"/>
                <a:sym typeface="Arial"/>
              </a:defRPr>
            </a:lvl6pPr>
            <a:lvl7pPr indent="0" lvl="6" marL="0" marR="0" rtl="0" algn="l">
              <a:spcBef>
                <a:spcPts val="0"/>
              </a:spcBef>
              <a:buNone/>
              <a:defRPr b="1" sz="1800">
                <a:solidFill>
                  <a:srgbClr val="000000"/>
                </a:solidFill>
                <a:latin typeface="Arial"/>
                <a:ea typeface="Arial"/>
                <a:cs typeface="Arial"/>
                <a:sym typeface="Arial"/>
              </a:defRPr>
            </a:lvl7pPr>
            <a:lvl8pPr indent="0" lvl="7" marL="0" marR="0" rtl="0" algn="l">
              <a:spcBef>
                <a:spcPts val="0"/>
              </a:spcBef>
              <a:buNone/>
              <a:defRPr b="1" sz="1800">
                <a:solidFill>
                  <a:srgbClr val="000000"/>
                </a:solidFill>
                <a:latin typeface="Arial"/>
                <a:ea typeface="Arial"/>
                <a:cs typeface="Arial"/>
                <a:sym typeface="Arial"/>
              </a:defRPr>
            </a:lvl8pPr>
            <a:lvl9pPr indent="0" lvl="8" marL="0" marR="0" rtl="0" algn="l">
              <a:spcBef>
                <a:spcPts val="0"/>
              </a:spcBef>
              <a:buNone/>
              <a:defRPr b="1" sz="1800">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459" name="Google Shape;2459;p378"/>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55600" lvl="0" marL="457200" marR="0" rtl="0" algn="l">
              <a:spcBef>
                <a:spcPts val="500"/>
              </a:spcBef>
              <a:spcAft>
                <a:spcPts val="0"/>
              </a:spcAft>
              <a:buClr>
                <a:srgbClr val="000000"/>
              </a:buClr>
              <a:buSzPts val="2000"/>
              <a:buFont typeface="Times New Roman"/>
              <a:buChar char="•"/>
              <a:defRPr b="0" i="0" sz="2000" u="none" cap="none" strike="noStrike">
                <a:solidFill>
                  <a:srgbClr val="000000"/>
                </a:solidFill>
                <a:latin typeface="Arial"/>
                <a:ea typeface="Arial"/>
                <a:cs typeface="Arial"/>
                <a:sym typeface="Arial"/>
              </a:defRPr>
            </a:lvl1pPr>
            <a:lvl2pPr indent="-406400" lvl="1" marL="914400" marR="0" rtl="0" algn="l">
              <a:spcBef>
                <a:spcPts val="450"/>
              </a:spcBef>
              <a:spcAft>
                <a:spcPts val="0"/>
              </a:spcAft>
              <a:buClr>
                <a:srgbClr val="000000"/>
              </a:buClr>
              <a:buSzPts val="2800"/>
              <a:buFont typeface="Times New Roman"/>
              <a:buChar char="–"/>
              <a:defRPr b="0" i="0" sz="2800" u="none" cap="none" strike="noStrike">
                <a:solidFill>
                  <a:srgbClr val="000000"/>
                </a:solidFill>
                <a:latin typeface="Arial"/>
                <a:ea typeface="Arial"/>
                <a:cs typeface="Arial"/>
                <a:sym typeface="Arial"/>
              </a:defRPr>
            </a:lvl2pPr>
            <a:lvl3pPr indent="-330200" lvl="2" marL="1371600" marR="0" rtl="0" algn="l">
              <a:spcBef>
                <a:spcPts val="400"/>
              </a:spcBef>
              <a:spcAft>
                <a:spcPts val="0"/>
              </a:spcAft>
              <a:buClr>
                <a:srgbClr val="000000"/>
              </a:buClr>
              <a:buSzPts val="1600"/>
              <a:buFont typeface="Times New Roman"/>
              <a:buChar char="•"/>
              <a:defRPr b="0" i="0" sz="1600" u="none" cap="none" strike="noStrike">
                <a:solidFill>
                  <a:srgbClr val="000000"/>
                </a:solidFill>
                <a:latin typeface="Arial"/>
                <a:ea typeface="Arial"/>
                <a:cs typeface="Arial"/>
                <a:sym typeface="Arial"/>
              </a:defRPr>
            </a:lvl3pPr>
            <a:lvl4pPr indent="-317500" lvl="3" marL="18288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4pPr>
            <a:lvl5pPr indent="-317500" lvl="4" marL="22860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5pPr>
            <a:lvl6pPr indent="-228600" lvl="5" marL="27432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995" r:id="rId3"/>
    <p:sldLayoutId id="2147483996" r:id="rId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70" name="Shape 2470"/>
        <p:cNvGrpSpPr/>
        <p:nvPr/>
      </p:nvGrpSpPr>
      <p:grpSpPr>
        <a:xfrm>
          <a:off x="0" y="0"/>
          <a:ext cx="0" cy="0"/>
          <a:chOff x="0" y="0"/>
          <a:chExt cx="0" cy="0"/>
        </a:xfrm>
      </p:grpSpPr>
      <p:pic>
        <p:nvPicPr>
          <p:cNvPr descr="nesdisbanner_left" id="2471" name="Google Shape;2471;p381"/>
          <p:cNvPicPr preferRelativeResize="0"/>
          <p:nvPr/>
        </p:nvPicPr>
        <p:blipFill rotWithShape="1">
          <a:blip r:embed="rId1">
            <a:alphaModFix/>
          </a:blip>
          <a:srcRect b="-11520" l="0" r="87273" t="0"/>
          <a:stretch/>
        </p:blipFill>
        <p:spPr>
          <a:xfrm>
            <a:off x="1905000" y="712788"/>
            <a:ext cx="6172200" cy="6145212"/>
          </a:xfrm>
          <a:prstGeom prst="rect">
            <a:avLst/>
          </a:prstGeom>
          <a:noFill/>
          <a:ln>
            <a:noFill/>
          </a:ln>
        </p:spPr>
      </p:pic>
      <p:sp>
        <p:nvSpPr>
          <p:cNvPr id="2472" name="Google Shape;2472;p38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473" name="Google Shape;2473;p381"/>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accent2"/>
                </a:solidFill>
                <a:latin typeface="Arial"/>
                <a:ea typeface="Arial"/>
                <a:cs typeface="Arial"/>
                <a:sym typeface="Arial"/>
              </a:defRPr>
            </a:lvl1pPr>
            <a:lvl2pPr indent="-406400" lvl="1" marL="914400" marR="0" rtl="0" algn="l">
              <a:spcBef>
                <a:spcPts val="560"/>
              </a:spcBef>
              <a:spcAft>
                <a:spcPts val="0"/>
              </a:spcAft>
              <a:buClr>
                <a:schemeClr val="hlink"/>
              </a:buClr>
              <a:buSzPts val="2800"/>
              <a:buFont typeface="Arial"/>
              <a:buChar char="–"/>
              <a:defRPr b="0" i="0" sz="2800" u="none" cap="none" strike="noStrike">
                <a:solidFill>
                  <a:schemeClr val="hlink"/>
                </a:solidFill>
                <a:latin typeface="Arial"/>
                <a:ea typeface="Arial"/>
                <a:cs typeface="Arial"/>
                <a:sym typeface="Arial"/>
              </a:defRPr>
            </a:lvl2pPr>
            <a:lvl3pPr indent="-381000" lvl="2" marL="1371600" marR="0" rtl="0" algn="l">
              <a:spcBef>
                <a:spcPts val="480"/>
              </a:spcBef>
              <a:spcAft>
                <a:spcPts val="0"/>
              </a:spcAft>
              <a:buClr>
                <a:srgbClr val="FF3300"/>
              </a:buClr>
              <a:buSzPts val="2400"/>
              <a:buFont typeface="Arial"/>
              <a:buChar char="•"/>
              <a:defRPr b="0" i="0" sz="2400" u="none" cap="none" strike="noStrike">
                <a:solidFill>
                  <a:srgbClr val="FF3300"/>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474" name="Google Shape;2474;p3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5" name="Google Shape;2475;p3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6" name="Google Shape;2476;p3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WideBannerLeft" id="2477" name="Google Shape;2477;p381"/>
          <p:cNvPicPr preferRelativeResize="0"/>
          <p:nvPr/>
        </p:nvPicPr>
        <p:blipFill rotWithShape="1">
          <a:blip r:embed="rId2">
            <a:alphaModFix/>
          </a:blip>
          <a:srcRect b="0" l="0" r="0" t="0"/>
          <a:stretch/>
        </p:blipFill>
        <p:spPr>
          <a:xfrm>
            <a:off x="0" y="0"/>
            <a:ext cx="4953000" cy="650875"/>
          </a:xfrm>
          <a:prstGeom prst="rect">
            <a:avLst/>
          </a:prstGeom>
          <a:noFill/>
          <a:ln>
            <a:noFill/>
          </a:ln>
        </p:spPr>
      </p:pic>
      <p:pic>
        <p:nvPicPr>
          <p:cNvPr descr="noaalogo" id="2478" name="Google Shape;2478;p381"/>
          <p:cNvPicPr preferRelativeResize="0"/>
          <p:nvPr/>
        </p:nvPicPr>
        <p:blipFill rotWithShape="1">
          <a:blip r:embed="rId3">
            <a:alphaModFix/>
          </a:blip>
          <a:srcRect b="0" l="0" r="0" t="0"/>
          <a:stretch/>
        </p:blipFill>
        <p:spPr>
          <a:xfrm>
            <a:off x="8458200" y="0"/>
            <a:ext cx="685800" cy="66516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97" r:id="rId4"/>
    <p:sldLayoutId id="2147483998" r:id="rId5"/>
    <p:sldLayoutId id="2147483999" r:id="rId6"/>
    <p:sldLayoutId id="2147484000" r:id="rId7"/>
    <p:sldLayoutId id="2147484001" r:id="rId8"/>
    <p:sldLayoutId id="2147484002" r:id="rId9"/>
    <p:sldLayoutId id="2147484003" r:id="rId10"/>
    <p:sldLayoutId id="2147484004" r:id="rId11"/>
    <p:sldLayoutId id="2147484005" r:id="rId12"/>
    <p:sldLayoutId id="2147484006" r:id="rId13"/>
    <p:sldLayoutId id="214748400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48" name="Shape 2548"/>
        <p:cNvGrpSpPr/>
        <p:nvPr/>
      </p:nvGrpSpPr>
      <p:grpSpPr>
        <a:xfrm>
          <a:off x="0" y="0"/>
          <a:ext cx="0" cy="0"/>
          <a:chOff x="0" y="0"/>
          <a:chExt cx="0" cy="0"/>
        </a:xfrm>
      </p:grpSpPr>
      <p:sp>
        <p:nvSpPr>
          <p:cNvPr id="2549" name="Google Shape;2549;p39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9pPr>
          </a:lstStyle>
          <a:p/>
        </p:txBody>
      </p:sp>
      <p:sp>
        <p:nvSpPr>
          <p:cNvPr id="2550" name="Google Shape;2550;p393"/>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30200" lvl="3" marL="1828800" marR="0" rtl="0" algn="l">
              <a:spcBef>
                <a:spcPts val="320"/>
              </a:spcBef>
              <a:spcAft>
                <a:spcPts val="0"/>
              </a:spcAft>
              <a:buClr>
                <a:srgbClr val="006600"/>
              </a:buClr>
              <a:buSzPts val="1600"/>
              <a:buFont typeface="Times New Roman"/>
              <a:buChar char="-"/>
              <a:defRPr b="0" i="0" sz="1600" u="none" cap="none" strike="noStrike">
                <a:solidFill>
                  <a:srgbClr val="006600"/>
                </a:solidFill>
                <a:latin typeface="Comic Sans MS"/>
                <a:ea typeface="Comic Sans MS"/>
                <a:cs typeface="Comic Sans MS"/>
                <a:sym typeface="Comic Sans MS"/>
              </a:defRPr>
            </a:lvl4pPr>
            <a:lvl5pPr indent="-304800" lvl="4" marL="2286000" marR="0" rtl="0" algn="l">
              <a:spcBef>
                <a:spcPts val="240"/>
              </a:spcBef>
              <a:spcAft>
                <a:spcPts val="0"/>
              </a:spcAft>
              <a:buClr>
                <a:srgbClr val="D60093"/>
              </a:buClr>
              <a:buSzPts val="1200"/>
              <a:buFont typeface="Noto Sans Symbols"/>
              <a:buChar char="▪"/>
              <a:defRPr b="0" i="0" sz="1200" u="none" cap="none" strike="noStrike">
                <a:solidFill>
                  <a:srgbClr val="D60093"/>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2551" name="Google Shape;2551;p39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cxnSp>
        <p:nvCxnSpPr>
          <p:cNvPr id="2552" name="Google Shape;2552;p393"/>
          <p:cNvCxnSpPr/>
          <p:nvPr/>
        </p:nvCxnSpPr>
        <p:spPr>
          <a:xfrm>
            <a:off x="685800" y="990600"/>
            <a:ext cx="7772400" cy="0"/>
          </a:xfrm>
          <a:prstGeom prst="straightConnector1">
            <a:avLst/>
          </a:prstGeom>
          <a:noFill/>
          <a:ln cap="flat" cmpd="sng" w="76200">
            <a:solidFill>
              <a:schemeClr val="accent2"/>
            </a:solidFill>
            <a:prstDash val="solid"/>
            <a:round/>
            <a:headEnd len="med" w="med" type="none"/>
            <a:tailEnd len="med" w="med" type="none"/>
          </a:ln>
        </p:spPr>
      </p:cxnSp>
      <p:cxnSp>
        <p:nvCxnSpPr>
          <p:cNvPr id="2553" name="Google Shape;2553;p393"/>
          <p:cNvCxnSpPr/>
          <p:nvPr/>
        </p:nvCxnSpPr>
        <p:spPr>
          <a:xfrm>
            <a:off x="685800" y="6400800"/>
            <a:ext cx="7772400" cy="0"/>
          </a:xfrm>
          <a:prstGeom prst="straightConnector1">
            <a:avLst/>
          </a:prstGeom>
          <a:noFill/>
          <a:ln cap="flat" cmpd="sng" w="76200">
            <a:solidFill>
              <a:srgbClr val="CC0000"/>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008" r:id="rId1"/>
    <p:sldLayoutId id="2147484009" r:id="rId2"/>
    <p:sldLayoutId id="2147484010" r:id="rId3"/>
    <p:sldLayoutId id="2147484011" r:id="rId4"/>
    <p:sldLayoutId id="2147484012" r:id="rId5"/>
    <p:sldLayoutId id="2147484013" r:id="rId6"/>
    <p:sldLayoutId id="2147484014" r:id="rId7"/>
    <p:sldLayoutId id="2147484015" r:id="rId8"/>
    <p:sldLayoutId id="2147484016" r:id="rId9"/>
    <p:sldLayoutId id="2147484017" r:id="rId10"/>
    <p:sldLayoutId id="2147484018" r:id="rId11"/>
    <p:sldLayoutId id="214748401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04" name="Shape 2604"/>
        <p:cNvGrpSpPr/>
        <p:nvPr/>
      </p:nvGrpSpPr>
      <p:grpSpPr>
        <a:xfrm>
          <a:off x="0" y="0"/>
          <a:ext cx="0" cy="0"/>
          <a:chOff x="0" y="0"/>
          <a:chExt cx="0" cy="0"/>
        </a:xfrm>
      </p:grpSpPr>
      <p:grpSp>
        <p:nvGrpSpPr>
          <p:cNvPr id="2605" name="Google Shape;2605;p406"/>
          <p:cNvGrpSpPr/>
          <p:nvPr/>
        </p:nvGrpSpPr>
        <p:grpSpPr>
          <a:xfrm>
            <a:off x="0" y="0"/>
            <a:ext cx="7620000" cy="6858000"/>
            <a:chOff x="0" y="0"/>
            <a:chExt cx="4800" cy="4320"/>
          </a:xfrm>
        </p:grpSpPr>
        <p:grpSp>
          <p:nvGrpSpPr>
            <p:cNvPr id="2606" name="Google Shape;2606;p406"/>
            <p:cNvGrpSpPr/>
            <p:nvPr/>
          </p:nvGrpSpPr>
          <p:grpSpPr>
            <a:xfrm>
              <a:off x="0" y="0"/>
              <a:ext cx="2016" cy="4320"/>
              <a:chOff x="0" y="0"/>
              <a:chExt cx="2016" cy="4320"/>
            </a:xfrm>
          </p:grpSpPr>
          <p:sp>
            <p:nvSpPr>
              <p:cNvPr id="2607" name="Google Shape;2607;p406"/>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08" name="Google Shape;2608;p406"/>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2609" name="Google Shape;2609;p406"/>
            <p:cNvGrpSpPr/>
            <p:nvPr/>
          </p:nvGrpSpPr>
          <p:grpSpPr>
            <a:xfrm>
              <a:off x="144" y="1248"/>
              <a:ext cx="4656" cy="201"/>
              <a:chOff x="144" y="1248"/>
              <a:chExt cx="4656" cy="201"/>
            </a:xfrm>
          </p:grpSpPr>
          <p:sp>
            <p:nvSpPr>
              <p:cNvPr id="2610" name="Google Shape;2610;p406"/>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11" name="Google Shape;2611;p406"/>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2612" name="Google Shape;2612;p40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2613" name="Google Shape;2613;p406"/>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14" name="Google Shape;2614;p40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5" name="Google Shape;2615;p40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6" name="Google Shape;2616;p40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20" r:id="rId1"/>
    <p:sldLayoutId id="2147484021" r:id="rId2"/>
    <p:sldLayoutId id="2147484022" r:id="rId3"/>
    <p:sldLayoutId id="2147484023" r:id="rId4"/>
    <p:sldLayoutId id="2147484024" r:id="rId5"/>
    <p:sldLayoutId id="2147484025" r:id="rId6"/>
    <p:sldLayoutId id="2147484026" r:id="rId7"/>
    <p:sldLayoutId id="2147484027" r:id="rId8"/>
    <p:sldLayoutId id="2147484028" r:id="rId9"/>
    <p:sldLayoutId id="2147484029" r:id="rId10"/>
    <p:sldLayoutId id="214748403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93" name="Shape 2693"/>
        <p:cNvGrpSpPr/>
        <p:nvPr/>
      </p:nvGrpSpPr>
      <p:grpSpPr>
        <a:xfrm>
          <a:off x="0" y="0"/>
          <a:ext cx="0" cy="0"/>
          <a:chOff x="0" y="0"/>
          <a:chExt cx="0" cy="0"/>
        </a:xfrm>
      </p:grpSpPr>
      <p:sp>
        <p:nvSpPr>
          <p:cNvPr id="2694" name="Google Shape;2694;p4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695" name="Google Shape;2695;p41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96" name="Google Shape;2696;p4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7" name="Google Shape;2697;p4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8" name="Google Shape;2698;p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31" r:id="rId1"/>
    <p:sldLayoutId id="2147484032" r:id="rId2"/>
    <p:sldLayoutId id="2147484033" r:id="rId3"/>
    <p:sldLayoutId id="2147484034" r:id="rId4"/>
    <p:sldLayoutId id="2147484035" r:id="rId5"/>
    <p:sldLayoutId id="2147484036" r:id="rId6"/>
    <p:sldLayoutId id="2147484037" r:id="rId7"/>
    <p:sldLayoutId id="2147484038" r:id="rId8"/>
    <p:sldLayoutId id="2147484039" r:id="rId9"/>
    <p:sldLayoutId id="2147484040" r:id="rId10"/>
    <p:sldLayoutId id="2147484041" r:id="rId11"/>
    <p:sldLayoutId id="21474840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773" name="Shape 2773"/>
        <p:cNvGrpSpPr/>
        <p:nvPr/>
      </p:nvGrpSpPr>
      <p:grpSpPr>
        <a:xfrm>
          <a:off x="0" y="0"/>
          <a:ext cx="0" cy="0"/>
          <a:chOff x="0" y="0"/>
          <a:chExt cx="0" cy="0"/>
        </a:xfrm>
      </p:grpSpPr>
      <p:sp>
        <p:nvSpPr>
          <p:cNvPr id="2774" name="Google Shape;2774;p43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5" name="Google Shape;2775;p43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6" name="Google Shape;2776;p43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777" name="Google Shape;2777;p431"/>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1pPr>
            <a:lvl2pPr lvl="1"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2pPr>
            <a:lvl3pPr lvl="2"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3pPr>
            <a:lvl4pPr lvl="3"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4pPr>
            <a:lvl5pPr lvl="4"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5pPr>
            <a:lvl6pPr lvl="5"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6pPr>
            <a:lvl7pPr lvl="6"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7pPr>
            <a:lvl8pPr lvl="7"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8pPr>
            <a:lvl9pPr lvl="8"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9pPr>
          </a:lstStyle>
          <a:p/>
        </p:txBody>
      </p:sp>
      <p:sp>
        <p:nvSpPr>
          <p:cNvPr id="2778" name="Google Shape;2778;p431"/>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11150" lvl="0" marL="45720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indent="-381000" lvl="1" marL="914400"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indent="-355600" lvl="2" marL="1371600"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cxnSp>
        <p:nvCxnSpPr>
          <p:cNvPr id="2779" name="Google Shape;2779;p431"/>
          <p:cNvCxnSpPr/>
          <p:nvPr/>
        </p:nvCxnSpPr>
        <p:spPr>
          <a:xfrm>
            <a:off x="80391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0" name="Google Shape;2780;p431"/>
          <p:cNvCxnSpPr/>
          <p:nvPr/>
        </p:nvCxnSpPr>
        <p:spPr>
          <a:xfrm>
            <a:off x="828675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1" name="Google Shape;2781;p431"/>
          <p:cNvCxnSpPr/>
          <p:nvPr/>
        </p:nvCxnSpPr>
        <p:spPr>
          <a:xfrm>
            <a:off x="85344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2" name="Google Shape;2782;p431"/>
          <p:cNvCxnSpPr/>
          <p:nvPr/>
        </p:nvCxnSpPr>
        <p:spPr>
          <a:xfrm>
            <a:off x="457200" y="249238"/>
            <a:ext cx="7448550" cy="0"/>
          </a:xfrm>
          <a:prstGeom prst="straightConnector1">
            <a:avLst/>
          </a:prstGeom>
          <a:noFill/>
          <a:ln cap="flat" cmpd="sng" w="101600">
            <a:solidFill>
              <a:srgbClr val="00C297"/>
            </a:solidFill>
            <a:prstDash val="solid"/>
            <a:round/>
            <a:headEnd len="sm" w="sm" type="none"/>
            <a:tailEnd len="sm" w="sm" type="none"/>
          </a:ln>
        </p:spPr>
      </p:cxnSp>
      <p:cxnSp>
        <p:nvCxnSpPr>
          <p:cNvPr id="2783" name="Google Shape;2783;p431"/>
          <p:cNvCxnSpPr/>
          <p:nvPr/>
        </p:nvCxnSpPr>
        <p:spPr>
          <a:xfrm>
            <a:off x="457200" y="6321425"/>
            <a:ext cx="8162925" cy="0"/>
          </a:xfrm>
          <a:prstGeom prst="straightConnector1">
            <a:avLst/>
          </a:prstGeom>
          <a:noFill/>
          <a:ln cap="flat" cmpd="sng" w="25400">
            <a:solidFill>
              <a:srgbClr val="00C297"/>
            </a:solidFill>
            <a:prstDash val="solid"/>
            <a:round/>
            <a:headEnd len="sm" w="sm" type="none"/>
            <a:tailEnd len="sm" w="sm" type="none"/>
          </a:ln>
        </p:spPr>
      </p:cxnSp>
      <p:pic>
        <p:nvPicPr>
          <p:cNvPr id="2784" name="Google Shape;2784;p431"/>
          <p:cNvPicPr preferRelativeResize="0"/>
          <p:nvPr/>
        </p:nvPicPr>
        <p:blipFill rotWithShape="1">
          <a:blip r:embed="rId1">
            <a:alphaModFix/>
          </a:blip>
          <a:srcRect b="0" l="1770" r="4499" t="0"/>
          <a:stretch/>
        </p:blipFill>
        <p:spPr>
          <a:xfrm>
            <a:off x="7381875" y="6376988"/>
            <a:ext cx="1257300" cy="3508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43" r:id="rId2"/>
    <p:sldLayoutId id="2147484044" r:id="rId3"/>
    <p:sldLayoutId id="2147484045" r:id="rId4"/>
    <p:sldLayoutId id="2147484046" r:id="rId5"/>
    <p:sldLayoutId id="2147484047" r:id="rId6"/>
    <p:sldLayoutId id="2147484048" r:id="rId7"/>
    <p:sldLayoutId id="2147484049" r:id="rId8"/>
    <p:sldLayoutId id="2147484050" r:id="rId9"/>
    <p:sldLayoutId id="2147484051" r:id="rId10"/>
    <p:sldLayoutId id="2147484052" r:id="rId11"/>
    <p:sldLayoutId id="2147484053" r:id="rId12"/>
    <p:sldLayoutId id="2147484054" r:id="rId13"/>
    <p:sldLayoutId id="2147484055"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68" name="Shape 2868"/>
        <p:cNvGrpSpPr/>
        <p:nvPr/>
      </p:nvGrpSpPr>
      <p:grpSpPr>
        <a:xfrm>
          <a:off x="0" y="0"/>
          <a:ext cx="0" cy="0"/>
          <a:chOff x="0" y="0"/>
          <a:chExt cx="0" cy="0"/>
        </a:xfrm>
      </p:grpSpPr>
      <p:sp>
        <p:nvSpPr>
          <p:cNvPr id="2869" name="Google Shape;2869;p44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56" r:id="rId1"/>
    <p:sldLayoutId id="2147484057" r:id="rId2"/>
    <p:sldLayoutId id="2147484058" r:id="rId3"/>
    <p:sldLayoutId id="2147484059" r:id="rId4"/>
    <p:sldLayoutId id="2147484060"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03" name="Shape 2903"/>
        <p:cNvGrpSpPr/>
        <p:nvPr/>
      </p:nvGrpSpPr>
      <p:grpSpPr>
        <a:xfrm>
          <a:off x="0" y="0"/>
          <a:ext cx="0" cy="0"/>
          <a:chOff x="0" y="0"/>
          <a:chExt cx="0" cy="0"/>
        </a:xfrm>
      </p:grpSpPr>
      <p:sp>
        <p:nvSpPr>
          <p:cNvPr id="2904" name="Google Shape;2904;p451"/>
          <p:cNvSpPr/>
          <p:nvPr/>
        </p:nvSpPr>
        <p:spPr>
          <a:xfrm>
            <a:off x="0" y="-12700"/>
            <a:ext cx="9153525" cy="98425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C:\Documents and Settings\sgeer\My Documents\MAP\MAP-LOGO.png" id="2905" name="Google Shape;2905;p451"/>
          <p:cNvPicPr preferRelativeResize="0"/>
          <p:nvPr/>
        </p:nvPicPr>
        <p:blipFill rotWithShape="1">
          <a:blip r:embed="rId1">
            <a:alphaModFix/>
          </a:blip>
          <a:srcRect b="0" l="0" r="0" t="0"/>
          <a:stretch/>
        </p:blipFill>
        <p:spPr>
          <a:xfrm>
            <a:off x="8294688" y="-9525"/>
            <a:ext cx="857250" cy="974725"/>
          </a:xfrm>
          <a:prstGeom prst="rect">
            <a:avLst/>
          </a:prstGeom>
          <a:noFill/>
          <a:ln>
            <a:noFill/>
          </a:ln>
        </p:spPr>
      </p:pic>
      <p:sp>
        <p:nvSpPr>
          <p:cNvPr id="2906" name="Google Shape;2906;p451"/>
          <p:cNvSpPr/>
          <p:nvPr/>
        </p:nvSpPr>
        <p:spPr>
          <a:xfrm>
            <a:off x="0" y="0"/>
            <a:ext cx="1243013" cy="977900"/>
          </a:xfrm>
          <a:prstGeom prst="rect">
            <a:avLst/>
          </a:prstGeom>
          <a:no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2907" name="Google Shape;2907;p451"/>
          <p:cNvCxnSpPr/>
          <p:nvPr/>
        </p:nvCxnSpPr>
        <p:spPr>
          <a:xfrm>
            <a:off x="12700" y="6546850"/>
            <a:ext cx="9126538" cy="0"/>
          </a:xfrm>
          <a:prstGeom prst="straightConnector1">
            <a:avLst/>
          </a:prstGeom>
          <a:noFill/>
          <a:ln cap="flat" cmpd="sng" w="25400">
            <a:solidFill>
              <a:srgbClr val="17365D"/>
            </a:solidFill>
            <a:prstDash val="solid"/>
            <a:round/>
            <a:headEnd len="sm" w="sm" type="none"/>
            <a:tailEnd len="sm" w="sm" type="none"/>
          </a:ln>
        </p:spPr>
      </p:cxnSp>
      <p:cxnSp>
        <p:nvCxnSpPr>
          <p:cNvPr id="2908" name="Google Shape;2908;p451"/>
          <p:cNvCxnSpPr/>
          <p:nvPr/>
        </p:nvCxnSpPr>
        <p:spPr>
          <a:xfrm>
            <a:off x="0" y="990600"/>
            <a:ext cx="9153525" cy="0"/>
          </a:xfrm>
          <a:prstGeom prst="straightConnector1">
            <a:avLst/>
          </a:prstGeom>
          <a:noFill/>
          <a:ln cap="flat" cmpd="sng" w="25400">
            <a:solidFill>
              <a:srgbClr val="17365D"/>
            </a:solidFill>
            <a:prstDash val="solid"/>
            <a:round/>
            <a:headEnd len="sm" w="sm" type="none"/>
            <a:tailEnd len="sm" w="sm" type="none"/>
          </a:ln>
        </p:spPr>
      </p:cxnSp>
      <p:sp>
        <p:nvSpPr>
          <p:cNvPr id="2909" name="Google Shape;2909;p45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sp>
        <p:nvSpPr>
          <p:cNvPr id="2910" name="Google Shape;2910;p451"/>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rgbClr val="17375E"/>
              </a:buClr>
              <a:buSzPts val="2800"/>
              <a:buFont typeface="Arial"/>
              <a:buChar char="–"/>
              <a:defRPr b="0" i="0" sz="2800" u="none" cap="none" strike="noStrike">
                <a:solidFill>
                  <a:srgbClr val="17375E"/>
                </a:solidFill>
                <a:latin typeface="Arial"/>
                <a:ea typeface="Arial"/>
                <a:cs typeface="Arial"/>
                <a:sym typeface="Arial"/>
              </a:defRPr>
            </a:lvl2pPr>
            <a:lvl3pPr indent="-381000" lvl="2" marL="1371600" marR="0" rtl="0" algn="l">
              <a:spcBef>
                <a:spcPts val="480"/>
              </a:spcBef>
              <a:spcAft>
                <a:spcPts val="0"/>
              </a:spcAft>
              <a:buClr>
                <a:srgbClr val="4F6228"/>
              </a:buClr>
              <a:buSzPts val="2400"/>
              <a:buFont typeface="Arial"/>
              <a:buChar char="•"/>
              <a:defRPr b="0" i="0" sz="2400" u="none" cap="none" strike="noStrike">
                <a:solidFill>
                  <a:srgbClr val="4F6228"/>
                </a:solidFill>
                <a:latin typeface="Arial"/>
                <a:ea typeface="Arial"/>
                <a:cs typeface="Arial"/>
                <a:sym typeface="Arial"/>
              </a:defRPr>
            </a:lvl3pPr>
            <a:lvl4pPr indent="-355600" lvl="3" marL="1828800" marR="0" rtl="0" algn="l">
              <a:spcBef>
                <a:spcPts val="400"/>
              </a:spcBef>
              <a:spcAft>
                <a:spcPts val="0"/>
              </a:spcAft>
              <a:buClr>
                <a:srgbClr val="953735"/>
              </a:buClr>
              <a:buSzPts val="2000"/>
              <a:buFont typeface="Arial"/>
              <a:buChar char="–"/>
              <a:defRPr b="0" i="0" sz="2000" u="none" cap="none" strike="noStrike">
                <a:solidFill>
                  <a:srgbClr val="953735"/>
                </a:solidFill>
                <a:latin typeface="Arial"/>
                <a:ea typeface="Arial"/>
                <a:cs typeface="Arial"/>
                <a:sym typeface="Arial"/>
              </a:defRPr>
            </a:lvl4pPr>
            <a:lvl5pPr indent="-355600" lvl="4" marL="22860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5pPr>
            <a:lvl6pPr indent="-355600" lvl="5" marL="27432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6pPr>
            <a:lvl7pPr indent="-355600" lvl="6" marL="32004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7pPr>
            <a:lvl8pPr indent="-355600" lvl="7" marL="36576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8pPr>
            <a:lvl9pPr indent="-355600" lvl="8" marL="41148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9pPr>
          </a:lstStyle>
          <a:p/>
        </p:txBody>
      </p:sp>
      <p:sp>
        <p:nvSpPr>
          <p:cNvPr id="2911" name="Google Shape;2911;p45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2" name="Google Shape;2912;p45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3" name="Google Shape;2913;p45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17375E"/>
                </a:solidFill>
                <a:latin typeface="Arial"/>
                <a:ea typeface="Arial"/>
                <a:cs typeface="Arial"/>
                <a:sym typeface="Arial"/>
              </a:defRPr>
            </a:lvl1pPr>
            <a:lvl2pPr indent="0" lvl="1" marL="0" marR="0" rtl="0" algn="r">
              <a:spcBef>
                <a:spcPts val="0"/>
              </a:spcBef>
              <a:buNone/>
              <a:defRPr sz="1200">
                <a:solidFill>
                  <a:srgbClr val="17375E"/>
                </a:solidFill>
                <a:latin typeface="Arial"/>
                <a:ea typeface="Arial"/>
                <a:cs typeface="Arial"/>
                <a:sym typeface="Arial"/>
              </a:defRPr>
            </a:lvl2pPr>
            <a:lvl3pPr indent="0" lvl="2" marL="0" marR="0" rtl="0" algn="r">
              <a:spcBef>
                <a:spcPts val="0"/>
              </a:spcBef>
              <a:buNone/>
              <a:defRPr sz="1200">
                <a:solidFill>
                  <a:srgbClr val="17375E"/>
                </a:solidFill>
                <a:latin typeface="Arial"/>
                <a:ea typeface="Arial"/>
                <a:cs typeface="Arial"/>
                <a:sym typeface="Arial"/>
              </a:defRPr>
            </a:lvl3pPr>
            <a:lvl4pPr indent="0" lvl="3" marL="0" marR="0" rtl="0" algn="r">
              <a:spcBef>
                <a:spcPts val="0"/>
              </a:spcBef>
              <a:buNone/>
              <a:defRPr sz="1200">
                <a:solidFill>
                  <a:srgbClr val="17375E"/>
                </a:solidFill>
                <a:latin typeface="Arial"/>
                <a:ea typeface="Arial"/>
                <a:cs typeface="Arial"/>
                <a:sym typeface="Arial"/>
              </a:defRPr>
            </a:lvl4pPr>
            <a:lvl5pPr indent="0" lvl="4" marL="0" marR="0" rtl="0" algn="r">
              <a:spcBef>
                <a:spcPts val="0"/>
              </a:spcBef>
              <a:buNone/>
              <a:defRPr sz="1200">
                <a:solidFill>
                  <a:srgbClr val="17375E"/>
                </a:solidFill>
                <a:latin typeface="Arial"/>
                <a:ea typeface="Arial"/>
                <a:cs typeface="Arial"/>
                <a:sym typeface="Arial"/>
              </a:defRPr>
            </a:lvl5pPr>
            <a:lvl6pPr indent="0" lvl="5" marL="0" marR="0" rtl="0" algn="r">
              <a:spcBef>
                <a:spcPts val="0"/>
              </a:spcBef>
              <a:buNone/>
              <a:defRPr sz="1200">
                <a:solidFill>
                  <a:srgbClr val="17375E"/>
                </a:solidFill>
                <a:latin typeface="Arial"/>
                <a:ea typeface="Arial"/>
                <a:cs typeface="Arial"/>
                <a:sym typeface="Arial"/>
              </a:defRPr>
            </a:lvl6pPr>
            <a:lvl7pPr indent="0" lvl="6" marL="0" marR="0" rtl="0" algn="r">
              <a:spcBef>
                <a:spcPts val="0"/>
              </a:spcBef>
              <a:buNone/>
              <a:defRPr sz="1200">
                <a:solidFill>
                  <a:srgbClr val="17375E"/>
                </a:solidFill>
                <a:latin typeface="Arial"/>
                <a:ea typeface="Arial"/>
                <a:cs typeface="Arial"/>
                <a:sym typeface="Arial"/>
              </a:defRPr>
            </a:lvl7pPr>
            <a:lvl8pPr indent="0" lvl="7" marL="0" marR="0" rtl="0" algn="r">
              <a:spcBef>
                <a:spcPts val="0"/>
              </a:spcBef>
              <a:buNone/>
              <a:defRPr sz="1200">
                <a:solidFill>
                  <a:srgbClr val="17375E"/>
                </a:solidFill>
                <a:latin typeface="Arial"/>
                <a:ea typeface="Arial"/>
                <a:cs typeface="Arial"/>
                <a:sym typeface="Arial"/>
              </a:defRPr>
            </a:lvl8pPr>
            <a:lvl9pPr indent="0" lvl="8" marL="0" marR="0" rt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61" r:id="rId2"/>
    <p:sldLayoutId id="2147484062" r:id="rId3"/>
    <p:sldLayoutId id="2147484063" r:id="rId4"/>
    <p:sldLayoutId id="2147484064" r:id="rId5"/>
    <p:sldLayoutId id="2147484065" r:id="rId6"/>
    <p:sldLayoutId id="2147484066" r:id="rId7"/>
    <p:sldLayoutId id="2147484067" r:id="rId8"/>
    <p:sldLayoutId id="2147484068" r:id="rId9"/>
    <p:sldLayoutId id="2147484069" r:id="rId10"/>
    <p:sldLayoutId id="2147484070" r:id="rId11"/>
    <p:sldLayoutId id="214748407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83" name="Shape 2983"/>
        <p:cNvGrpSpPr/>
        <p:nvPr/>
      </p:nvGrpSpPr>
      <p:grpSpPr>
        <a:xfrm>
          <a:off x="0" y="0"/>
          <a:ext cx="0" cy="0"/>
          <a:chOff x="0" y="0"/>
          <a:chExt cx="0" cy="0"/>
        </a:xfrm>
      </p:grpSpPr>
      <p:sp>
        <p:nvSpPr>
          <p:cNvPr id="2984" name="Google Shape;2984;p463"/>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2985" name="Google Shape;2985;p463"/>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2986" name="Google Shape;2986;p463"/>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2987" name="Google Shape;2987;p463"/>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2988" name="Google Shape;2988;p463"/>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2989" name="Google Shape;2989;p46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
        <p:nvSpPr>
          <p:cNvPr id="2990" name="Google Shape;2990;p46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1" name="Google Shape;2991;p46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2" name="Google Shape;2992;p46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grpSp>
        <p:nvGrpSpPr>
          <p:cNvPr id="2993" name="Google Shape;2993;p463"/>
          <p:cNvGrpSpPr/>
          <p:nvPr/>
        </p:nvGrpSpPr>
        <p:grpSpPr>
          <a:xfrm>
            <a:off x="0" y="0"/>
            <a:ext cx="9144000" cy="857250"/>
            <a:chOff x="0" y="0"/>
            <a:chExt cx="5760" cy="540"/>
          </a:xfrm>
        </p:grpSpPr>
        <p:pic>
          <p:nvPicPr>
            <p:cNvPr id="2994" name="Google Shape;2994;p463"/>
            <p:cNvPicPr preferRelativeResize="0"/>
            <p:nvPr/>
          </p:nvPicPr>
          <p:blipFill rotWithShape="1">
            <a:blip r:embed="rId1">
              <a:alphaModFix/>
            </a:blip>
            <a:srcRect b="0" l="0" r="0" t="0"/>
            <a:stretch/>
          </p:blipFill>
          <p:spPr>
            <a:xfrm>
              <a:off x="0" y="0"/>
              <a:ext cx="4620" cy="540"/>
            </a:xfrm>
            <a:prstGeom prst="rect">
              <a:avLst/>
            </a:prstGeom>
            <a:noFill/>
            <a:ln>
              <a:noFill/>
            </a:ln>
          </p:spPr>
        </p:pic>
        <p:pic>
          <p:nvPicPr>
            <p:cNvPr id="2995" name="Google Shape;2995;p463"/>
            <p:cNvPicPr preferRelativeResize="0"/>
            <p:nvPr/>
          </p:nvPicPr>
          <p:blipFill rotWithShape="1">
            <a:blip r:embed="rId2">
              <a:alphaModFix/>
            </a:blip>
            <a:srcRect b="21739" l="0" r="0" t="0"/>
            <a:stretch/>
          </p:blipFill>
          <p:spPr>
            <a:xfrm>
              <a:off x="4608" y="0"/>
              <a:ext cx="1152" cy="540"/>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072" r:id="rId3"/>
    <p:sldLayoutId id="2147484073" r:id="rId4"/>
    <p:sldLayoutId id="2147484074" r:id="rId5"/>
    <p:sldLayoutId id="2147484075" r:id="rId6"/>
    <p:sldLayoutId id="2147484076" r:id="rId7"/>
    <p:sldLayoutId id="2147484077" r:id="rId8"/>
    <p:sldLayoutId id="2147484078" r:id="rId9"/>
    <p:sldLayoutId id="2147484079" r:id="rId10"/>
    <p:sldLayoutId id="2147484080" r:id="rId11"/>
    <p:sldLayoutId id="2147484081" r:id="rId12"/>
    <p:sldLayoutId id="2147484082"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6" name="Shape 356"/>
        <p:cNvGrpSpPr/>
        <p:nvPr/>
      </p:nvGrpSpPr>
      <p:grpSpPr>
        <a:xfrm>
          <a:off x="0" y="0"/>
          <a:ext cx="0" cy="0"/>
          <a:chOff x="0" y="0"/>
          <a:chExt cx="0" cy="0"/>
        </a:xfrm>
      </p:grpSpPr>
      <p:sp>
        <p:nvSpPr>
          <p:cNvPr id="357" name="Google Shape;357;p39"/>
          <p:cNvSpPr/>
          <p:nvPr/>
        </p:nvSpPr>
        <p:spPr>
          <a:xfrm rot="-3172564">
            <a:off x="7777957" y="-15081"/>
            <a:ext cx="1162050" cy="2084387"/>
          </a:xfrm>
          <a:custGeom>
            <a:rect b="b" l="l" r="r" t="t"/>
            <a:pathLst>
              <a:path extrusionOk="0" h="3686" w="2903">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58" name="Google Shape;358;p3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1pPr>
            <a:lvl2pPr lvl="1"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2pPr>
            <a:lvl3pPr lvl="2"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3pPr>
            <a:lvl4pPr lvl="3"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4pPr>
            <a:lvl5pPr lvl="4"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5pPr>
            <a:lvl6pPr lvl="5"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6pPr>
            <a:lvl7pPr lvl="6"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7pPr>
            <a:lvl8pPr lvl="7"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8pPr>
            <a:lvl9pPr lvl="8"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9pPr>
          </a:lstStyle>
          <a:p/>
        </p:txBody>
      </p:sp>
      <p:sp>
        <p:nvSpPr>
          <p:cNvPr id="359" name="Google Shape;359;p39"/>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Comic Sans MS"/>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dk1"/>
              </a:buClr>
              <a:buSzPts val="2800"/>
              <a:buFont typeface="Comic Sans MS"/>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360" name="Google Shape;360;p3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1" name="Google Shape;361;p3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2" name="Google Shape;362;p3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Comic Sans MS"/>
                <a:ea typeface="Comic Sans MS"/>
                <a:cs typeface="Comic Sans MS"/>
                <a:sym typeface="Comic Sans MS"/>
              </a:defRPr>
            </a:lvl1pPr>
            <a:lvl2pPr indent="0" lvl="1" marL="0" marR="0" rtl="0" algn="r">
              <a:spcBef>
                <a:spcPts val="0"/>
              </a:spcBef>
              <a:buNone/>
              <a:defRPr sz="1400">
                <a:solidFill>
                  <a:schemeClr val="dk1"/>
                </a:solidFill>
                <a:latin typeface="Comic Sans MS"/>
                <a:ea typeface="Comic Sans MS"/>
                <a:cs typeface="Comic Sans MS"/>
                <a:sym typeface="Comic Sans MS"/>
              </a:defRPr>
            </a:lvl2pPr>
            <a:lvl3pPr indent="0" lvl="2" marL="0" marR="0" rtl="0" algn="r">
              <a:spcBef>
                <a:spcPts val="0"/>
              </a:spcBef>
              <a:buNone/>
              <a:defRPr sz="1400">
                <a:solidFill>
                  <a:schemeClr val="dk1"/>
                </a:solidFill>
                <a:latin typeface="Comic Sans MS"/>
                <a:ea typeface="Comic Sans MS"/>
                <a:cs typeface="Comic Sans MS"/>
                <a:sym typeface="Comic Sans MS"/>
              </a:defRPr>
            </a:lvl3pPr>
            <a:lvl4pPr indent="0" lvl="3" marL="0" marR="0" rtl="0" algn="r">
              <a:spcBef>
                <a:spcPts val="0"/>
              </a:spcBef>
              <a:buNone/>
              <a:defRPr sz="1400">
                <a:solidFill>
                  <a:schemeClr val="dk1"/>
                </a:solidFill>
                <a:latin typeface="Comic Sans MS"/>
                <a:ea typeface="Comic Sans MS"/>
                <a:cs typeface="Comic Sans MS"/>
                <a:sym typeface="Comic Sans MS"/>
              </a:defRPr>
            </a:lvl4pPr>
            <a:lvl5pPr indent="0" lvl="4" marL="0" marR="0" rtl="0" algn="r">
              <a:spcBef>
                <a:spcPts val="0"/>
              </a:spcBef>
              <a:buNone/>
              <a:defRPr sz="1400">
                <a:solidFill>
                  <a:schemeClr val="dk1"/>
                </a:solidFill>
                <a:latin typeface="Comic Sans MS"/>
                <a:ea typeface="Comic Sans MS"/>
                <a:cs typeface="Comic Sans MS"/>
                <a:sym typeface="Comic Sans MS"/>
              </a:defRPr>
            </a:lvl5pPr>
            <a:lvl6pPr indent="0" lvl="5" marL="0" marR="0" rtl="0" algn="r">
              <a:spcBef>
                <a:spcPts val="0"/>
              </a:spcBef>
              <a:buNone/>
              <a:defRPr sz="1400">
                <a:solidFill>
                  <a:schemeClr val="dk1"/>
                </a:solidFill>
                <a:latin typeface="Comic Sans MS"/>
                <a:ea typeface="Comic Sans MS"/>
                <a:cs typeface="Comic Sans MS"/>
                <a:sym typeface="Comic Sans MS"/>
              </a:defRPr>
            </a:lvl6pPr>
            <a:lvl7pPr indent="0" lvl="6" marL="0" marR="0" rtl="0" algn="r">
              <a:spcBef>
                <a:spcPts val="0"/>
              </a:spcBef>
              <a:buNone/>
              <a:defRPr sz="1400">
                <a:solidFill>
                  <a:schemeClr val="dk1"/>
                </a:solidFill>
                <a:latin typeface="Comic Sans MS"/>
                <a:ea typeface="Comic Sans MS"/>
                <a:cs typeface="Comic Sans MS"/>
                <a:sym typeface="Comic Sans MS"/>
              </a:defRPr>
            </a:lvl7pPr>
            <a:lvl8pPr indent="0" lvl="7" marL="0" marR="0" rtl="0" algn="r">
              <a:spcBef>
                <a:spcPts val="0"/>
              </a:spcBef>
              <a:buNone/>
              <a:defRPr sz="1400">
                <a:solidFill>
                  <a:schemeClr val="dk1"/>
                </a:solidFill>
                <a:latin typeface="Comic Sans MS"/>
                <a:ea typeface="Comic Sans MS"/>
                <a:cs typeface="Comic Sans MS"/>
                <a:sym typeface="Comic Sans MS"/>
              </a:defRPr>
            </a:lvl8pPr>
            <a:lvl9pPr indent="0" lvl="8" marL="0" marR="0" rt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363" name="Google Shape;363;p39"/>
          <p:cNvSpPr/>
          <p:nvPr/>
        </p:nvSpPr>
        <p:spPr>
          <a:xfrm rot="-3172564">
            <a:off x="7865269" y="24607"/>
            <a:ext cx="1165225" cy="2097087"/>
          </a:xfrm>
          <a:custGeom>
            <a:rect b="b" l="l" r="r" t="t"/>
            <a:pathLst>
              <a:path extrusionOk="0" h="3703" w="2911">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4" name="Google Shape;364;p39"/>
          <p:cNvSpPr/>
          <p:nvPr/>
        </p:nvSpPr>
        <p:spPr>
          <a:xfrm rot="-3172564">
            <a:off x="7831138" y="192088"/>
            <a:ext cx="1025525" cy="1571625"/>
          </a:xfrm>
          <a:custGeom>
            <a:rect b="b" l="l" r="r" t="t"/>
            <a:pathLst>
              <a:path extrusionOk="0" h="2777" w="2561">
                <a:moveTo>
                  <a:pt x="0" y="2485"/>
                </a:moveTo>
                <a:lnTo>
                  <a:pt x="432" y="2553"/>
                </a:lnTo>
                <a:lnTo>
                  <a:pt x="736" y="2777"/>
                </a:lnTo>
                <a:lnTo>
                  <a:pt x="2561" y="399"/>
                </a:lnTo>
                <a:lnTo>
                  <a:pt x="2118" y="82"/>
                </a:lnTo>
                <a:lnTo>
                  <a:pt x="1898" y="0"/>
                </a:lnTo>
                <a:lnTo>
                  <a:pt x="0" y="2485"/>
                </a:lnTo>
                <a:lnTo>
                  <a:pt x="0" y="248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65" name="Google Shape;365;p39"/>
          <p:cNvGrpSpPr/>
          <p:nvPr/>
        </p:nvGrpSpPr>
        <p:grpSpPr>
          <a:xfrm>
            <a:off x="7938" y="5540375"/>
            <a:ext cx="1784350" cy="1246188"/>
            <a:chOff x="5" y="3490"/>
            <a:chExt cx="1124" cy="785"/>
          </a:xfrm>
        </p:grpSpPr>
        <p:sp>
          <p:nvSpPr>
            <p:cNvPr id="366" name="Google Shape;366;p39"/>
            <p:cNvSpPr/>
            <p:nvPr/>
          </p:nvSpPr>
          <p:spPr>
            <a:xfrm>
              <a:off x="24" y="3505"/>
              <a:ext cx="1089" cy="649"/>
            </a:xfrm>
            <a:custGeom>
              <a:rect b="b" l="l" r="r" t="t"/>
              <a:pathLst>
                <a:path extrusionOk="0" h="1298" w="2177">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7" name="Google Shape;367;p39"/>
            <p:cNvSpPr/>
            <p:nvPr/>
          </p:nvSpPr>
          <p:spPr>
            <a:xfrm>
              <a:off x="1022" y="3582"/>
              <a:ext cx="71" cy="129"/>
            </a:xfrm>
            <a:custGeom>
              <a:rect b="b" l="l" r="r" t="t"/>
              <a:pathLst>
                <a:path extrusionOk="0" h="258" w="143">
                  <a:moveTo>
                    <a:pt x="0" y="7"/>
                  </a:moveTo>
                  <a:lnTo>
                    <a:pt x="120" y="0"/>
                  </a:lnTo>
                  <a:lnTo>
                    <a:pt x="143" y="233"/>
                  </a:lnTo>
                  <a:lnTo>
                    <a:pt x="8" y="258"/>
                  </a:lnTo>
                  <a:lnTo>
                    <a:pt x="0" y="7"/>
                  </a:lnTo>
                  <a:lnTo>
                    <a:pt x="0" y="7"/>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8" name="Google Shape;368;p39"/>
            <p:cNvSpPr/>
            <p:nvPr/>
          </p:nvSpPr>
          <p:spPr>
            <a:xfrm>
              <a:off x="20" y="3774"/>
              <a:ext cx="792" cy="41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9" name="Google Shape;369;p39"/>
            <p:cNvSpPr/>
            <p:nvPr/>
          </p:nvSpPr>
          <p:spPr>
            <a:xfrm>
              <a:off x="129" y="3808"/>
              <a:ext cx="525" cy="374"/>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0" name="Google Shape;370;p39"/>
            <p:cNvSpPr/>
            <p:nvPr/>
          </p:nvSpPr>
          <p:spPr>
            <a:xfrm>
              <a:off x="485" y="3532"/>
              <a:ext cx="135" cy="121"/>
            </a:xfrm>
            <a:custGeom>
              <a:rect b="b" l="l" r="r" t="t"/>
              <a:pathLst>
                <a:path extrusionOk="0" h="241" w="272">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1" name="Google Shape;371;p39"/>
            <p:cNvSpPr/>
            <p:nvPr/>
          </p:nvSpPr>
          <p:spPr>
            <a:xfrm>
              <a:off x="641" y="4163"/>
              <a:ext cx="76" cy="112"/>
            </a:xfrm>
            <a:custGeom>
              <a:rect b="b" l="l" r="r" t="t"/>
              <a:pathLst>
                <a:path extrusionOk="0" h="224" w="152">
                  <a:moveTo>
                    <a:pt x="152" y="4"/>
                  </a:moveTo>
                  <a:lnTo>
                    <a:pt x="152" y="224"/>
                  </a:lnTo>
                  <a:lnTo>
                    <a:pt x="0" y="8"/>
                  </a:lnTo>
                  <a:lnTo>
                    <a:pt x="72" y="0"/>
                  </a:lnTo>
                  <a:lnTo>
                    <a:pt x="152" y="4"/>
                  </a:lnTo>
                  <a:lnTo>
                    <a:pt x="152" y="4"/>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2" name="Google Shape;372;p39"/>
            <p:cNvSpPr/>
            <p:nvPr/>
          </p:nvSpPr>
          <p:spPr>
            <a:xfrm>
              <a:off x="504" y="3607"/>
              <a:ext cx="193" cy="383"/>
            </a:xfrm>
            <a:custGeom>
              <a:rect b="b" l="l" r="r" t="t"/>
              <a:pathLst>
                <a:path extrusionOk="0" h="764" w="386">
                  <a:moveTo>
                    <a:pt x="0" y="80"/>
                  </a:moveTo>
                  <a:lnTo>
                    <a:pt x="87" y="0"/>
                  </a:lnTo>
                  <a:lnTo>
                    <a:pt x="232" y="6"/>
                  </a:lnTo>
                  <a:lnTo>
                    <a:pt x="386" y="764"/>
                  </a:lnTo>
                  <a:lnTo>
                    <a:pt x="279" y="720"/>
                  </a:lnTo>
                  <a:lnTo>
                    <a:pt x="152" y="677"/>
                  </a:lnTo>
                  <a:lnTo>
                    <a:pt x="0" y="80"/>
                  </a:lnTo>
                  <a:lnTo>
                    <a:pt x="0" y="8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3" name="Google Shape;373;p39"/>
            <p:cNvSpPr/>
            <p:nvPr/>
          </p:nvSpPr>
          <p:spPr>
            <a:xfrm>
              <a:off x="668" y="3590"/>
              <a:ext cx="364" cy="174"/>
            </a:xfrm>
            <a:custGeom>
              <a:rect b="b" l="l" r="r" t="t"/>
              <a:pathLst>
                <a:path extrusionOk="0" h="348" w="728">
                  <a:moveTo>
                    <a:pt x="692" y="0"/>
                  </a:moveTo>
                  <a:lnTo>
                    <a:pt x="0" y="106"/>
                  </a:lnTo>
                  <a:lnTo>
                    <a:pt x="28" y="348"/>
                  </a:lnTo>
                  <a:lnTo>
                    <a:pt x="715" y="237"/>
                  </a:lnTo>
                  <a:lnTo>
                    <a:pt x="728" y="43"/>
                  </a:lnTo>
                  <a:lnTo>
                    <a:pt x="692" y="0"/>
                  </a:lnTo>
                  <a:lnTo>
                    <a:pt x="692"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4" name="Google Shape;374;p39"/>
            <p:cNvSpPr/>
            <p:nvPr/>
          </p:nvSpPr>
          <p:spPr>
            <a:xfrm>
              <a:off x="347" y="3693"/>
              <a:ext cx="156" cy="67"/>
            </a:xfrm>
            <a:custGeom>
              <a:rect b="b" l="l" r="r" t="t"/>
              <a:pathLst>
                <a:path extrusionOk="0" h="135" w="312">
                  <a:moveTo>
                    <a:pt x="272" y="0"/>
                  </a:moveTo>
                  <a:lnTo>
                    <a:pt x="0" y="78"/>
                  </a:lnTo>
                  <a:lnTo>
                    <a:pt x="312" y="135"/>
                  </a:lnTo>
                  <a:lnTo>
                    <a:pt x="272" y="0"/>
                  </a:lnTo>
                  <a:lnTo>
                    <a:pt x="27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75" name="Google Shape;375;p39"/>
            <p:cNvGrpSpPr/>
            <p:nvPr/>
          </p:nvGrpSpPr>
          <p:grpSpPr>
            <a:xfrm>
              <a:off x="5" y="3490"/>
              <a:ext cx="1124" cy="780"/>
              <a:chOff x="5" y="3490"/>
              <a:chExt cx="1124" cy="780"/>
            </a:xfrm>
          </p:grpSpPr>
          <p:grpSp>
            <p:nvGrpSpPr>
              <p:cNvPr id="376" name="Google Shape;376;p39"/>
              <p:cNvGrpSpPr/>
              <p:nvPr/>
            </p:nvGrpSpPr>
            <p:grpSpPr>
              <a:xfrm>
                <a:off x="499" y="3562"/>
                <a:ext cx="548" cy="708"/>
                <a:chOff x="499" y="3562"/>
                <a:chExt cx="548" cy="708"/>
              </a:xfrm>
            </p:grpSpPr>
            <p:sp>
              <p:nvSpPr>
                <p:cNvPr id="377" name="Google Shape;377;p39"/>
                <p:cNvSpPr/>
                <p:nvPr/>
              </p:nvSpPr>
              <p:spPr>
                <a:xfrm>
                  <a:off x="499" y="3587"/>
                  <a:ext cx="157" cy="87"/>
                </a:xfrm>
                <a:custGeom>
                  <a:rect b="b" l="l" r="r" t="t"/>
                  <a:pathLst>
                    <a:path extrusionOk="0" h="175" w="313">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8" name="Google Shape;378;p39"/>
                <p:cNvSpPr/>
                <p:nvPr/>
              </p:nvSpPr>
              <p:spPr>
                <a:xfrm>
                  <a:off x="636" y="4137"/>
                  <a:ext cx="115" cy="133"/>
                </a:xfrm>
                <a:custGeom>
                  <a:rect b="b" l="l" r="r" t="t"/>
                  <a:pathLst>
                    <a:path extrusionOk="0" h="266" w="230">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9" name="Google Shape;379;p39"/>
                <p:cNvSpPr/>
                <p:nvPr/>
              </p:nvSpPr>
              <p:spPr>
                <a:xfrm>
                  <a:off x="1004" y="3562"/>
                  <a:ext cx="43" cy="117"/>
                </a:xfrm>
                <a:custGeom>
                  <a:rect b="b" l="l" r="r" t="t"/>
                  <a:pathLst>
                    <a:path extrusionOk="0" h="234" w="87">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sp>
            <p:nvSpPr>
              <p:cNvPr id="380" name="Google Shape;380;p39"/>
              <p:cNvSpPr/>
              <p:nvPr/>
            </p:nvSpPr>
            <p:spPr>
              <a:xfrm>
                <a:off x="76" y="3732"/>
                <a:ext cx="595" cy="250"/>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1" name="Google Shape;381;p39"/>
              <p:cNvSpPr/>
              <p:nvPr/>
            </p:nvSpPr>
            <p:spPr>
              <a:xfrm>
                <a:off x="260" y="3886"/>
                <a:ext cx="244" cy="148"/>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2" name="Google Shape;382;p39"/>
              <p:cNvSpPr/>
              <p:nvPr/>
            </p:nvSpPr>
            <p:spPr>
              <a:xfrm>
                <a:off x="565" y="3680"/>
                <a:ext cx="107" cy="238"/>
              </a:xfrm>
              <a:custGeom>
                <a:rect b="b" l="l" r="r" t="t"/>
                <a:pathLst>
                  <a:path extrusionOk="0" h="478" w="213">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83" name="Google Shape;383;p39"/>
              <p:cNvGrpSpPr/>
              <p:nvPr/>
            </p:nvGrpSpPr>
            <p:grpSpPr>
              <a:xfrm>
                <a:off x="5" y="3490"/>
                <a:ext cx="1124" cy="678"/>
                <a:chOff x="5" y="3490"/>
                <a:chExt cx="1124" cy="678"/>
              </a:xfrm>
            </p:grpSpPr>
            <p:sp>
              <p:nvSpPr>
                <p:cNvPr id="384" name="Google Shape;384;p39"/>
                <p:cNvSpPr/>
                <p:nvPr/>
              </p:nvSpPr>
              <p:spPr>
                <a:xfrm>
                  <a:off x="669" y="4048"/>
                  <a:ext cx="75" cy="87"/>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5" name="Google Shape;385;p39"/>
                <p:cNvSpPr/>
                <p:nvPr/>
              </p:nvSpPr>
              <p:spPr>
                <a:xfrm>
                  <a:off x="5" y="3728"/>
                  <a:ext cx="842" cy="440"/>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6" name="Google Shape;386;p39"/>
                <p:cNvSpPr/>
                <p:nvPr/>
              </p:nvSpPr>
              <p:spPr>
                <a:xfrm>
                  <a:off x="106" y="3770"/>
                  <a:ext cx="80" cy="167"/>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7" name="Google Shape;387;p39"/>
                <p:cNvSpPr/>
                <p:nvPr/>
              </p:nvSpPr>
              <p:spPr>
                <a:xfrm>
                  <a:off x="449" y="3490"/>
                  <a:ext cx="322" cy="594"/>
                </a:xfrm>
                <a:custGeom>
                  <a:rect b="b" l="l" r="r" t="t"/>
                  <a:pathLst>
                    <a:path extrusionOk="0" h="1188" w="642">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8" name="Google Shape;388;p39"/>
                <p:cNvSpPr/>
                <p:nvPr/>
              </p:nvSpPr>
              <p:spPr>
                <a:xfrm>
                  <a:off x="578" y="3650"/>
                  <a:ext cx="96" cy="252"/>
                </a:xfrm>
                <a:custGeom>
                  <a:rect b="b" l="l" r="r" t="t"/>
                  <a:pathLst>
                    <a:path extrusionOk="0" h="504" w="192">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9" name="Google Shape;389;p39"/>
                <p:cNvSpPr/>
                <p:nvPr/>
              </p:nvSpPr>
              <p:spPr>
                <a:xfrm>
                  <a:off x="328" y="3630"/>
                  <a:ext cx="195" cy="135"/>
                </a:xfrm>
                <a:custGeom>
                  <a:rect b="b" l="l" r="r" t="t"/>
                  <a:pathLst>
                    <a:path extrusionOk="0" h="269" w="390">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0" name="Google Shape;390;p39"/>
                <p:cNvSpPr/>
                <p:nvPr/>
              </p:nvSpPr>
              <p:spPr>
                <a:xfrm>
                  <a:off x="658" y="3538"/>
                  <a:ext cx="471" cy="212"/>
                </a:xfrm>
                <a:custGeom>
                  <a:rect b="b" l="l" r="r" t="t"/>
                  <a:pathLst>
                    <a:path extrusionOk="0" h="424" w="941">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1" name="Google Shape;391;p39"/>
                <p:cNvSpPr/>
                <p:nvPr/>
              </p:nvSpPr>
              <p:spPr>
                <a:xfrm>
                  <a:off x="717" y="3606"/>
                  <a:ext cx="245" cy="86"/>
                </a:xfrm>
                <a:custGeom>
                  <a:rect b="b" l="l" r="r" t="t"/>
                  <a:pathLst>
                    <a:path extrusionOk="0" h="173" w="488">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grpSp>
        <p:nvGrpSpPr>
          <p:cNvPr id="392" name="Google Shape;392;p39"/>
          <p:cNvGrpSpPr/>
          <p:nvPr/>
        </p:nvGrpSpPr>
        <p:grpSpPr>
          <a:xfrm>
            <a:off x="8680450" y="2116138"/>
            <a:ext cx="385763" cy="4308475"/>
            <a:chOff x="5468" y="1333"/>
            <a:chExt cx="243" cy="2714"/>
          </a:xfrm>
        </p:grpSpPr>
        <p:sp>
          <p:nvSpPr>
            <p:cNvPr id="393" name="Google Shape;393;p39"/>
            <p:cNvSpPr/>
            <p:nvPr/>
          </p:nvSpPr>
          <p:spPr>
            <a:xfrm flipH="1">
              <a:off x="5468" y="2620"/>
              <a:ext cx="205" cy="1427"/>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4" name="Google Shape;394;p39"/>
            <p:cNvSpPr/>
            <p:nvPr/>
          </p:nvSpPr>
          <p:spPr>
            <a:xfrm flipH="1">
              <a:off x="5506" y="1333"/>
              <a:ext cx="205" cy="1633"/>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nvGrpSpPr>
          <p:cNvPr id="395" name="Google Shape;395;p39"/>
          <p:cNvGrpSpPr/>
          <p:nvPr/>
        </p:nvGrpSpPr>
        <p:grpSpPr>
          <a:xfrm>
            <a:off x="7171453" y="-86944"/>
            <a:ext cx="2427443" cy="2247165"/>
            <a:chOff x="4517" y="-55"/>
            <a:chExt cx="1529" cy="1416"/>
          </a:xfrm>
        </p:grpSpPr>
        <p:grpSp>
          <p:nvGrpSpPr>
            <p:cNvPr id="396" name="Google Shape;396;p39"/>
            <p:cNvGrpSpPr/>
            <p:nvPr/>
          </p:nvGrpSpPr>
          <p:grpSpPr>
            <a:xfrm>
              <a:off x="4517" y="-55"/>
              <a:ext cx="1529" cy="1416"/>
              <a:chOff x="4517" y="-55"/>
              <a:chExt cx="1529" cy="1416"/>
            </a:xfrm>
          </p:grpSpPr>
          <p:sp>
            <p:nvSpPr>
              <p:cNvPr id="397" name="Google Shape;397;p39"/>
              <p:cNvSpPr/>
              <p:nvPr/>
            </p:nvSpPr>
            <p:spPr>
              <a:xfrm rot="-3172564">
                <a:off x="5430" y="1086"/>
                <a:ext cx="62" cy="288"/>
              </a:xfrm>
              <a:custGeom>
                <a:rect b="b" l="l" r="r" t="t"/>
                <a:pathLst>
                  <a:path extrusionOk="0" h="806" w="245">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98" name="Google Shape;398;p39"/>
              <p:cNvGrpSpPr/>
              <p:nvPr/>
            </p:nvGrpSpPr>
            <p:grpSpPr>
              <a:xfrm>
                <a:off x="4517" y="-55"/>
                <a:ext cx="1529" cy="1416"/>
                <a:chOff x="4517" y="-55"/>
                <a:chExt cx="1529" cy="1416"/>
              </a:xfrm>
            </p:grpSpPr>
            <p:sp>
              <p:nvSpPr>
                <p:cNvPr id="399" name="Google Shape;399;p39"/>
                <p:cNvSpPr/>
                <p:nvPr/>
              </p:nvSpPr>
              <p:spPr>
                <a:xfrm rot="-3172564">
                  <a:off x="4966" y="71"/>
                  <a:ext cx="153" cy="125"/>
                </a:xfrm>
                <a:custGeom>
                  <a:rect b="b" l="l" r="r" t="t"/>
                  <a:pathLst>
                    <a:path extrusionOk="0" h="349" w="604">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0" name="Google Shape;400;p39"/>
                <p:cNvSpPr/>
                <p:nvPr/>
              </p:nvSpPr>
              <p:spPr>
                <a:xfrm rot="-3172564">
                  <a:off x="5048" y="332"/>
                  <a:ext cx="269" cy="438"/>
                </a:xfrm>
                <a:custGeom>
                  <a:rect b="b" l="l" r="r" t="t"/>
                  <a:pathLst>
                    <a:path extrusionOk="0" h="1230" w="1064">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1" name="Google Shape;401;p39"/>
                <p:cNvSpPr/>
                <p:nvPr/>
              </p:nvSpPr>
              <p:spPr>
                <a:xfrm rot="-3172564">
                  <a:off x="4858" y="182"/>
                  <a:ext cx="505" cy="898"/>
                </a:xfrm>
                <a:custGeom>
                  <a:rect b="b" l="l" r="r" t="t"/>
                  <a:pathLst>
                    <a:path extrusionOk="0" h="2521" w="2002">
                      <a:moveTo>
                        <a:pt x="1941" y="0"/>
                      </a:moveTo>
                      <a:lnTo>
                        <a:pt x="0" y="2521"/>
                      </a:lnTo>
                      <a:lnTo>
                        <a:pt x="192" y="2450"/>
                      </a:lnTo>
                      <a:lnTo>
                        <a:pt x="2002" y="61"/>
                      </a:lnTo>
                      <a:lnTo>
                        <a:pt x="1941" y="0"/>
                      </a:lnTo>
                      <a:lnTo>
                        <a:pt x="1941"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2" name="Google Shape;402;p39"/>
                <p:cNvSpPr/>
                <p:nvPr/>
              </p:nvSpPr>
              <p:spPr>
                <a:xfrm rot="-3172564">
                  <a:off x="4903" y="-19"/>
                  <a:ext cx="758" cy="1344"/>
                </a:xfrm>
                <a:custGeom>
                  <a:rect b="b" l="l" r="r" t="t"/>
                  <a:pathLst>
                    <a:path extrusionOk="0" h="3771" w="3007">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3" name="Google Shape;403;p39"/>
                <p:cNvSpPr/>
                <p:nvPr/>
              </p:nvSpPr>
              <p:spPr>
                <a:xfrm rot="-3172564">
                  <a:off x="5297" y="897"/>
                  <a:ext cx="169" cy="122"/>
                </a:xfrm>
                <a:custGeom>
                  <a:rect b="b" l="l" r="r" t="t"/>
                  <a:pathLst>
                    <a:path extrusionOk="0" h="342" w="673">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4" name="Google Shape;404;p39"/>
                <p:cNvSpPr/>
                <p:nvPr/>
              </p:nvSpPr>
              <p:spPr>
                <a:xfrm rot="-3172564">
                  <a:off x="5253" y="806"/>
                  <a:ext cx="181" cy="144"/>
                </a:xfrm>
                <a:custGeom>
                  <a:rect b="b" l="l" r="r" t="t"/>
                  <a:pathLst>
                    <a:path extrusionOk="0" h="403" w="716">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5" name="Google Shape;405;p39"/>
                <p:cNvSpPr/>
                <p:nvPr/>
              </p:nvSpPr>
              <p:spPr>
                <a:xfrm rot="-3172564">
                  <a:off x="4985" y="210"/>
                  <a:ext cx="181" cy="147"/>
                </a:xfrm>
                <a:custGeom>
                  <a:rect b="b" l="l" r="r" t="t"/>
                  <a:pathLst>
                    <a:path extrusionOk="0" h="411" w="717">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6" name="Google Shape;406;p39"/>
                <p:cNvSpPr/>
                <p:nvPr/>
              </p:nvSpPr>
              <p:spPr>
                <a:xfrm rot="-3172564">
                  <a:off x="4948" y="142"/>
                  <a:ext cx="179" cy="138"/>
                </a:xfrm>
                <a:custGeom>
                  <a:rect b="b" l="l" r="r" t="t"/>
                  <a:pathLst>
                    <a:path extrusionOk="0" h="386" w="709">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cxnSp>
          <p:nvCxnSpPr>
            <p:cNvPr id="407" name="Google Shape;407;p39"/>
            <p:cNvCxnSpPr/>
            <p:nvPr/>
          </p:nvCxnSpPr>
          <p:spPr>
            <a:xfrm>
              <a:off x="4870" y="84"/>
              <a:ext cx="42" cy="96"/>
            </a:xfrm>
            <a:prstGeom prst="straightConnector1">
              <a:avLst/>
            </a:prstGeom>
            <a:noFill/>
            <a:ln cap="flat" cmpd="sng" w="38100">
              <a:solidFill>
                <a:schemeClr val="accent2"/>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65" name="Shape 3065"/>
        <p:cNvGrpSpPr/>
        <p:nvPr/>
      </p:nvGrpSpPr>
      <p:grpSpPr>
        <a:xfrm>
          <a:off x="0" y="0"/>
          <a:ext cx="0" cy="0"/>
          <a:chOff x="0" y="0"/>
          <a:chExt cx="0" cy="0"/>
        </a:xfrm>
      </p:grpSpPr>
      <p:sp>
        <p:nvSpPr>
          <p:cNvPr id="3066" name="Google Shape;3066;p475"/>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30200" lvl="5" marL="27432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6pPr>
            <a:lvl7pPr indent="-330200" lvl="6" marL="32004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7pPr>
            <a:lvl8pPr indent="-330200" lvl="7" marL="36576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8pPr>
            <a:lvl9pPr indent="-330200" lvl="8" marL="4114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9pPr>
          </a:lstStyle>
          <a:p/>
        </p:txBody>
      </p:sp>
      <p:sp>
        <p:nvSpPr>
          <p:cNvPr id="3067" name="Google Shape;3067;p47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8" name="Google Shape;3068;p47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9" name="Google Shape;3069;p47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070" name="Google Shape;3070;p475"/>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3071" name="Google Shape;3071;p475"/>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3072" name="Google Shape;3072;p475"/>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3073" name="Google Shape;3073;p475"/>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3074" name="Google Shape;3074;p475"/>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Tree>
  </p:cSld>
  <p:clrMap accent1="accent1" accent2="accent2" accent3="accent3" accent4="accent4" accent5="accent5" accent6="accent6" bg1="lt1" bg2="dk2" tx1="dk1" tx2="lt2" folHlink="folHlink" hlink="hlink"/>
  <p:sldLayoutIdLst>
    <p:sldLayoutId id="2147484083" r:id="rId3"/>
    <p:sldLayoutId id="2147484084" r:id="rId4"/>
    <p:sldLayoutId id="2147484085" r:id="rId5"/>
    <p:sldLayoutId id="2147484086" r:id="rId6"/>
    <p:sldLayoutId id="2147484087" r:id="rId7"/>
    <p:sldLayoutId id="2147484088" r:id="rId8"/>
    <p:sldLayoutId id="2147484089" r:id="rId9"/>
    <p:sldLayoutId id="2147484090" r:id="rId10"/>
    <p:sldLayoutId id="2147484091" r:id="rId11"/>
    <p:sldLayoutId id="2147484092" r:id="rId12"/>
    <p:sldLayoutId id="214748409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66FF"/>
        </a:solidFill>
      </p:bgPr>
    </p:bg>
    <p:spTree>
      <p:nvGrpSpPr>
        <p:cNvPr id="3143" name="Shape 3143"/>
        <p:cNvGrpSpPr/>
        <p:nvPr/>
      </p:nvGrpSpPr>
      <p:grpSpPr>
        <a:xfrm>
          <a:off x="0" y="0"/>
          <a:ext cx="0" cy="0"/>
          <a:chOff x="0" y="0"/>
          <a:chExt cx="0" cy="0"/>
        </a:xfrm>
      </p:grpSpPr>
      <p:sp>
        <p:nvSpPr>
          <p:cNvPr id="3144" name="Google Shape;3144;p487"/>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marR="0" rtl="0" algn="ctr">
              <a:lnSpc>
                <a:spcPct val="93000"/>
              </a:lnSpc>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1pPr>
            <a:lvl2pPr lvl="1"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2pPr>
            <a:lvl3pPr lvl="2"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3pPr>
            <a:lvl4pPr lvl="3"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4pPr>
            <a:lvl5pPr lvl="4"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5pPr>
            <a:lvl6pPr lvl="5"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6pPr>
            <a:lvl7pPr lvl="6"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7pPr>
            <a:lvl8pPr lvl="7"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8pPr>
            <a:lvl9pPr lvl="8"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9pPr>
          </a:lstStyle>
          <a:p/>
        </p:txBody>
      </p:sp>
      <p:sp>
        <p:nvSpPr>
          <p:cNvPr id="3145" name="Google Shape;3145;p487"/>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311553" lvl="0" marL="457200" marR="0" rtl="0" algn="l">
              <a:lnSpc>
                <a:spcPct val="93000"/>
              </a:lnSpc>
              <a:spcBef>
                <a:spcPts val="0"/>
              </a:spcBef>
              <a:spcAft>
                <a:spcPts val="0"/>
              </a:spcAft>
              <a:buClr>
                <a:srgbClr val="000000"/>
              </a:buClr>
              <a:buSzPts val="1306"/>
              <a:buFont typeface="Noto Sans Symbols"/>
              <a:buChar char="●"/>
              <a:defRPr b="0" i="0" sz="2903" u="none" cap="none" strike="noStrike">
                <a:solidFill>
                  <a:srgbClr val="000000"/>
                </a:solidFill>
                <a:latin typeface="Times New Roman"/>
                <a:ea typeface="Times New Roman"/>
                <a:cs typeface="Times New Roman"/>
                <a:sym typeface="Times New Roman"/>
              </a:defRPr>
            </a:lvl1pPr>
            <a:lvl2pPr indent="-349567" lvl="1" marL="914400" marR="0" rtl="0" algn="l">
              <a:lnSpc>
                <a:spcPct val="93000"/>
              </a:lnSpc>
              <a:spcBef>
                <a:spcPts val="1293"/>
              </a:spcBef>
              <a:spcAft>
                <a:spcPts val="0"/>
              </a:spcAft>
              <a:buClr>
                <a:srgbClr val="000000"/>
              </a:buClr>
              <a:buSzPts val="1905"/>
              <a:buFont typeface="Noto Sans Symbols"/>
              <a:buChar char="–"/>
              <a:defRPr b="0" i="0" sz="2540" u="none" cap="none" strike="noStrike">
                <a:solidFill>
                  <a:srgbClr val="000000"/>
                </a:solidFill>
                <a:latin typeface="Times New Roman"/>
                <a:ea typeface="Times New Roman"/>
                <a:cs typeface="Times New Roman"/>
                <a:sym typeface="Times New Roman"/>
              </a:defRPr>
            </a:lvl2pPr>
            <a:lvl3pPr indent="-290807" lvl="2" marL="1371600" marR="0" rtl="0" algn="l">
              <a:lnSpc>
                <a:spcPct val="93000"/>
              </a:lnSpc>
              <a:spcBef>
                <a:spcPts val="1032"/>
              </a:spcBef>
              <a:spcAft>
                <a:spcPts val="0"/>
              </a:spcAft>
              <a:buClr>
                <a:srgbClr val="000000"/>
              </a:buClr>
              <a:buSzPts val="980"/>
              <a:buFont typeface="Noto Sans Symbols"/>
              <a:buChar char="●"/>
              <a:defRPr b="0" i="0" sz="2177" u="none" cap="none" strike="noStrike">
                <a:solidFill>
                  <a:srgbClr val="000000"/>
                </a:solidFill>
                <a:latin typeface="Times New Roman"/>
                <a:ea typeface="Times New Roman"/>
                <a:cs typeface="Times New Roman"/>
                <a:sym typeface="Times New Roman"/>
              </a:defRPr>
            </a:lvl3pPr>
            <a:lvl4pPr indent="-314991" lvl="3" marL="1828800" marR="0" rtl="0" algn="l">
              <a:lnSpc>
                <a:spcPct val="93000"/>
              </a:lnSpc>
              <a:spcBef>
                <a:spcPts val="771"/>
              </a:spcBef>
              <a:spcAft>
                <a:spcPts val="0"/>
              </a:spcAft>
              <a:buClr>
                <a:srgbClr val="000000"/>
              </a:buClr>
              <a:buSzPts val="1361"/>
              <a:buFont typeface="Noto Sans Symbols"/>
              <a:buChar char="–"/>
              <a:defRPr b="0" i="0" sz="1814" u="none" cap="none" strike="noStrike">
                <a:solidFill>
                  <a:srgbClr val="000000"/>
                </a:solidFill>
                <a:latin typeface="Times New Roman"/>
                <a:ea typeface="Times New Roman"/>
                <a:cs typeface="Times New Roman"/>
                <a:sym typeface="Times New Roman"/>
              </a:defRPr>
            </a:lvl4pPr>
            <a:lvl5pPr indent="-280435" lvl="4" marL="2286000" marR="0" rtl="0" algn="l">
              <a:lnSpc>
                <a:spcPct val="93000"/>
              </a:lnSpc>
              <a:spcBef>
                <a:spcPts val="522"/>
              </a:spcBef>
              <a:spcAft>
                <a:spcPts val="0"/>
              </a:spcAft>
              <a:buClr>
                <a:srgbClr val="000000"/>
              </a:buClr>
              <a:buSzPts val="816"/>
              <a:buFont typeface="Noto Sans Symbols"/>
              <a:buChar char="●"/>
              <a:defRPr b="0" i="0" sz="1814" u="none" cap="none" strike="noStrike">
                <a:solidFill>
                  <a:srgbClr val="000000"/>
                </a:solidFill>
                <a:latin typeface="Times New Roman"/>
                <a:ea typeface="Times New Roman"/>
                <a:cs typeface="Times New Roman"/>
                <a:sym typeface="Times New Roman"/>
              </a:defRPr>
            </a:lvl5pPr>
            <a:lvl6pPr indent="-332295" lvl="5" marL="27432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6pPr>
            <a:lvl7pPr indent="-332295" lvl="6" marL="32004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7pPr>
            <a:lvl8pPr indent="-332295" lvl="7" marL="36576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8pPr>
            <a:lvl9pPr indent="-332295" lvl="8" marL="41148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9pPr>
          </a:lstStyle>
          <a:p/>
        </p:txBody>
      </p:sp>
      <p:pic>
        <p:nvPicPr>
          <p:cNvPr id="3146" name="Google Shape;3146;p487"/>
          <p:cNvPicPr preferRelativeResize="0"/>
          <p:nvPr/>
        </p:nvPicPr>
        <p:blipFill rotWithShape="1">
          <a:blip r:embed="rId1">
            <a:alphaModFix/>
          </a:blip>
          <a:srcRect b="0" l="0" r="0" t="0"/>
          <a:stretch/>
        </p:blipFill>
        <p:spPr>
          <a:xfrm>
            <a:off x="8458560" y="1"/>
            <a:ext cx="685440" cy="91449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94" r:id="rId2"/>
    <p:sldLayoutId id="2147484095" r:id="rId3"/>
    <p:sldLayoutId id="2147484096" r:id="rId4"/>
    <p:sldLayoutId id="2147484097" r:id="rId5"/>
    <p:sldLayoutId id="2147484098" r:id="rId6"/>
    <p:sldLayoutId id="2147484099" r:id="rId7"/>
    <p:sldLayoutId id="2147484100" r:id="rId8"/>
    <p:sldLayoutId id="2147484101" r:id="rId9"/>
    <p:sldLayoutId id="2147484102" r:id="rId10"/>
    <p:sldLayoutId id="2147484103" r:id="rId11"/>
    <p:sldLayoutId id="2147484104" r:id="rId12"/>
    <p:sldLayoutId id="2147484105"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85" name="Shape 3185"/>
        <p:cNvGrpSpPr/>
        <p:nvPr/>
      </p:nvGrpSpPr>
      <p:grpSpPr>
        <a:xfrm>
          <a:off x="0" y="0"/>
          <a:ext cx="0" cy="0"/>
          <a:chOff x="0" y="0"/>
          <a:chExt cx="0" cy="0"/>
        </a:xfrm>
      </p:grpSpPr>
      <p:sp>
        <p:nvSpPr>
          <p:cNvPr id="3186" name="Google Shape;3186;p500"/>
          <p:cNvSpPr/>
          <p:nvPr/>
        </p:nvSpPr>
        <p:spPr>
          <a:xfrm>
            <a:off x="0" y="0"/>
            <a:ext cx="9144000" cy="152400"/>
          </a:xfrm>
          <a:prstGeom prst="rect">
            <a:avLst/>
          </a:prstGeom>
          <a:gradFill>
            <a:gsLst>
              <a:gs pos="0">
                <a:schemeClr val="dk1"/>
              </a:gs>
              <a:gs pos="100000">
                <a:srgbClr val="0099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3187" name="Google Shape;3187;p50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9pPr>
          </a:lstStyle>
          <a:p/>
        </p:txBody>
      </p:sp>
      <p:sp>
        <p:nvSpPr>
          <p:cNvPr descr="Rectangle: Click to edit Master text styles&#10;Second level&#10;Third level&#10;Fourth level&#10;Fifth level" id="3188" name="Google Shape;3188;p500"/>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chemeClr val="hlink"/>
              </a:buClr>
              <a:buSzPts val="3520"/>
              <a:buFont typeface="Noto Sans Symbols"/>
              <a:buChar char="•"/>
              <a:defRPr b="0" i="0" sz="3200" u="none" cap="none" strike="noStrike">
                <a:solidFill>
                  <a:schemeClr val="dk1"/>
                </a:solidFill>
                <a:latin typeface="Tahoma"/>
                <a:ea typeface="Tahoma"/>
                <a:cs typeface="Tahoma"/>
                <a:sym typeface="Tahoma"/>
              </a:defRPr>
            </a:lvl1pPr>
            <a:lvl2pPr indent="-335280" lvl="1" marL="914400" marR="0" rtl="0" algn="l">
              <a:spcBef>
                <a:spcPts val="560"/>
              </a:spcBef>
              <a:spcAft>
                <a:spcPts val="0"/>
              </a:spcAft>
              <a:buClr>
                <a:schemeClr val="dk1"/>
              </a:buClr>
              <a:buSzPts val="1680"/>
              <a:buFont typeface="Noto Sans Symbols"/>
              <a:buChar char="■"/>
              <a:defRPr b="0" i="0" sz="2800" u="none" cap="none" strike="noStrike">
                <a:solidFill>
                  <a:schemeClr val="dk1"/>
                </a:solidFill>
                <a:latin typeface="Tahoma"/>
                <a:ea typeface="Tahoma"/>
                <a:cs typeface="Tahoma"/>
                <a:sym typeface="Tahoma"/>
              </a:defRPr>
            </a:lvl2pPr>
            <a:lvl3pPr indent="-373380" lvl="2" marL="1371600" marR="0" rtl="0" algn="l">
              <a:spcBef>
                <a:spcPts val="480"/>
              </a:spcBef>
              <a:spcAft>
                <a:spcPts val="0"/>
              </a:spcAft>
              <a:buClr>
                <a:schemeClr val="hlink"/>
              </a:buClr>
              <a:buSzPts val="2280"/>
              <a:buFont typeface="Noto Sans Symbols"/>
              <a:buChar char="⬥"/>
              <a:defRPr b="0" i="0" sz="2400" u="none" cap="none" strike="noStrike">
                <a:solidFill>
                  <a:schemeClr val="dk1"/>
                </a:solidFill>
                <a:latin typeface="Tahoma"/>
                <a:ea typeface="Tahoma"/>
                <a:cs typeface="Tahoma"/>
                <a:sym typeface="Tahoma"/>
              </a:defRPr>
            </a:lvl3pPr>
            <a:lvl4pPr indent="-311150" lvl="3" marL="1828800" marR="0" rtl="0" algn="l">
              <a:spcBef>
                <a:spcPts val="400"/>
              </a:spcBef>
              <a:spcAft>
                <a:spcPts val="0"/>
              </a:spcAft>
              <a:buClr>
                <a:schemeClr val="dk1"/>
              </a:buClr>
              <a:buSzPts val="1300"/>
              <a:buFont typeface="Noto Sans Symbols"/>
              <a:buChar char="■"/>
              <a:defRPr b="0" i="0" sz="2000" u="none" cap="none" strike="noStrike">
                <a:solidFill>
                  <a:schemeClr val="dk1"/>
                </a:solidFill>
                <a:latin typeface="Tahoma"/>
                <a:ea typeface="Tahoma"/>
                <a:cs typeface="Tahoma"/>
                <a:sym typeface="Tahoma"/>
              </a:defRPr>
            </a:lvl4pPr>
            <a:lvl5pPr indent="-304800" lvl="4" marL="2286000" marR="0" rtl="0" algn="l">
              <a:spcBef>
                <a:spcPts val="400"/>
              </a:spcBef>
              <a:spcAft>
                <a:spcPts val="0"/>
              </a:spcAft>
              <a:buClr>
                <a:schemeClr val="hlink"/>
              </a:buClr>
              <a:buSzPts val="12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3189" name="Google Shape;3189;p50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0" name="Google Shape;3190;p50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1" name="Google Shape;3191;p500"/>
          <p:cNvSpPr txBox="1"/>
          <p:nvPr/>
        </p:nvSpPr>
        <p:spPr>
          <a:xfrm>
            <a:off x="8429625" y="6384925"/>
            <a:ext cx="561975" cy="3968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fld id="{00000000-1234-1234-1234-123412341234}" type="slidenum">
              <a:rPr lang="en-US" sz="2000">
                <a:solidFill>
                  <a:schemeClr val="dk1"/>
                </a:solidFill>
                <a:latin typeface="Tahoma"/>
                <a:ea typeface="Tahoma"/>
                <a:cs typeface="Tahoma"/>
                <a:sym typeface="Tahoma"/>
              </a:rPr>
              <a:t>‹#›</a:t>
            </a:fld>
            <a:endParaRPr sz="2000">
              <a:solidFill>
                <a:schemeClr val="dk1"/>
              </a:solidFill>
              <a:latin typeface="Tahoma"/>
              <a:ea typeface="Tahoma"/>
              <a:cs typeface="Tahoma"/>
              <a:sym typeface="Tahoma"/>
            </a:endParaRPr>
          </a:p>
        </p:txBody>
      </p:sp>
      <p:pic>
        <p:nvPicPr>
          <p:cNvPr id="3192" name="Google Shape;3192;p500"/>
          <p:cNvPicPr preferRelativeResize="0"/>
          <p:nvPr/>
        </p:nvPicPr>
        <p:blipFill rotWithShape="1">
          <a:blip r:embed="rId1">
            <a:alphaModFix/>
          </a:blip>
          <a:srcRect b="0" l="0" r="0" t="0"/>
          <a:stretch/>
        </p:blipFill>
        <p:spPr>
          <a:xfrm>
            <a:off x="0" y="5226050"/>
            <a:ext cx="2438400" cy="1625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106" r:id="rId2"/>
    <p:sldLayoutId id="2147484107" r:id="rId3"/>
    <p:sldLayoutId id="2147484108" r:id="rId4"/>
    <p:sldLayoutId id="2147484109" r:id="rId5"/>
    <p:sldLayoutId id="2147484110" r:id="rId6"/>
    <p:sldLayoutId id="2147484111" r:id="rId7"/>
    <p:sldLayoutId id="2147484112" r:id="rId8"/>
    <p:sldLayoutId id="2147484113" r:id="rId9"/>
    <p:sldLayoutId id="2147484114" r:id="rId10"/>
    <p:sldLayoutId id="2147484115" r:id="rId11"/>
    <p:sldLayoutId id="214748411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53" name="Shape 3253"/>
        <p:cNvGrpSpPr/>
        <p:nvPr/>
      </p:nvGrpSpPr>
      <p:grpSpPr>
        <a:xfrm>
          <a:off x="0" y="0"/>
          <a:ext cx="0" cy="0"/>
          <a:chOff x="0" y="0"/>
          <a:chExt cx="0" cy="0"/>
        </a:xfrm>
      </p:grpSpPr>
      <p:sp>
        <p:nvSpPr>
          <p:cNvPr id="3254" name="Google Shape;3254;p51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255" name="Google Shape;3255;p51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256" name="Google Shape;3256;p5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7" name="Google Shape;3257;p5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8" name="Google Shape;3258;p5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17" r:id="rId1"/>
    <p:sldLayoutId id="2147484118" r:id="rId2"/>
    <p:sldLayoutId id="2147484119" r:id="rId3"/>
    <p:sldLayoutId id="2147484120" r:id="rId4"/>
    <p:sldLayoutId id="2147484121" r:id="rId5"/>
    <p:sldLayoutId id="2147484122" r:id="rId6"/>
    <p:sldLayoutId id="2147484123" r:id="rId7"/>
    <p:sldLayoutId id="2147484124" r:id="rId8"/>
    <p:sldLayoutId id="2147484125" r:id="rId9"/>
    <p:sldLayoutId id="2147484126" r:id="rId10"/>
    <p:sldLayoutId id="214748412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B"/>
            </a:gs>
            <a:gs pos="100000">
              <a:srgbClr val="000099"/>
            </a:gs>
          </a:gsLst>
          <a:lin ang="5400000" scaled="0"/>
        </a:gradFill>
      </p:bgPr>
    </p:bg>
    <p:spTree>
      <p:nvGrpSpPr>
        <p:cNvPr id="3328" name="Shape 3328"/>
        <p:cNvGrpSpPr/>
        <p:nvPr/>
      </p:nvGrpSpPr>
      <p:grpSpPr>
        <a:xfrm>
          <a:off x="0" y="0"/>
          <a:ext cx="0" cy="0"/>
          <a:chOff x="0" y="0"/>
          <a:chExt cx="0" cy="0"/>
        </a:xfrm>
      </p:grpSpPr>
      <p:sp>
        <p:nvSpPr>
          <p:cNvPr id="3329" name="Google Shape;3329;p5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9pPr>
          </a:lstStyle>
          <a:p/>
        </p:txBody>
      </p:sp>
      <p:sp>
        <p:nvSpPr>
          <p:cNvPr id="3330" name="Google Shape;3330;p524"/>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3331" name="Google Shape;3331;p524"/>
          <p:cNvGrpSpPr/>
          <p:nvPr/>
        </p:nvGrpSpPr>
        <p:grpSpPr>
          <a:xfrm>
            <a:off x="57150" y="6408738"/>
            <a:ext cx="2105025" cy="458787"/>
            <a:chOff x="-1112" y="2160"/>
            <a:chExt cx="1326" cy="289"/>
          </a:xfrm>
        </p:grpSpPr>
        <p:pic>
          <p:nvPicPr>
            <p:cNvPr id="3332" name="Google Shape;3332;p524"/>
            <p:cNvPicPr preferRelativeResize="0"/>
            <p:nvPr/>
          </p:nvPicPr>
          <p:blipFill rotWithShape="1">
            <a:blip r:embed="rId1">
              <a:alphaModFix/>
            </a:blip>
            <a:srcRect b="0" l="0" r="0" t="0"/>
            <a:stretch/>
          </p:blipFill>
          <p:spPr>
            <a:xfrm>
              <a:off x="-1112" y="2160"/>
              <a:ext cx="411" cy="240"/>
            </a:xfrm>
            <a:prstGeom prst="rect">
              <a:avLst/>
            </a:prstGeom>
            <a:noFill/>
            <a:ln>
              <a:noFill/>
            </a:ln>
          </p:spPr>
        </p:pic>
        <p:sp>
          <p:nvSpPr>
            <p:cNvPr id="3333" name="Google Shape;3333;p524"/>
            <p:cNvSpPr/>
            <p:nvPr/>
          </p:nvSpPr>
          <p:spPr>
            <a:xfrm>
              <a:off x="-730" y="2163"/>
              <a:ext cx="944" cy="286"/>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Health        Santé</a:t>
              </a:r>
              <a:endParaRPr/>
            </a:p>
            <a:p>
              <a:pPr indent="0" lvl="0" marL="0" marR="0" rtl="0" algn="l">
                <a:spcBef>
                  <a:spcPts val="0"/>
                </a:spcBef>
                <a:spcAft>
                  <a:spcPts val="0"/>
                </a:spcAft>
                <a:buNone/>
              </a:pPr>
              <a:r>
                <a:rPr lang="en-US" sz="1200">
                  <a:solidFill>
                    <a:schemeClr val="lt1"/>
                  </a:solidFill>
                  <a:latin typeface="Arial"/>
                  <a:ea typeface="Arial"/>
                  <a:cs typeface="Arial"/>
                  <a:sym typeface="Arial"/>
                </a:rPr>
                <a:t>Canada      Canada</a:t>
              </a:r>
              <a:endParaRPr sz="1200">
                <a:solidFill>
                  <a:schemeClr val="lt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128" r:id="rId2"/>
    <p:sldLayoutId id="2147484129" r:id="rId3"/>
    <p:sldLayoutId id="2147484130" r:id="rId4"/>
    <p:sldLayoutId id="2147484131" r:id="rId5"/>
    <p:sldLayoutId id="2147484132" r:id="rId6"/>
    <p:sldLayoutId id="2147484133" r:id="rId7"/>
    <p:sldLayoutId id="2147484134" r:id="rId8"/>
    <p:sldLayoutId id="2147484135" r:id="rId9"/>
    <p:sldLayoutId id="2147484136" r:id="rId10"/>
    <p:sldLayoutId id="2147484137" r:id="rId11"/>
    <p:sldLayoutId id="2147484138" r:id="rId12"/>
    <p:sldLayoutId id="2147484139" r:id="rId13"/>
    <p:sldLayoutId id="2147484140" r:id="rId14"/>
    <p:sldLayoutId id="2147484141"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81" name="Shape 3381"/>
        <p:cNvGrpSpPr/>
        <p:nvPr/>
      </p:nvGrpSpPr>
      <p:grpSpPr>
        <a:xfrm>
          <a:off x="0" y="0"/>
          <a:ext cx="0" cy="0"/>
          <a:chOff x="0" y="0"/>
          <a:chExt cx="0" cy="0"/>
        </a:xfrm>
      </p:grpSpPr>
      <p:sp>
        <p:nvSpPr>
          <p:cNvPr id="3382" name="Google Shape;3382;p53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9pPr>
          </a:lstStyle>
          <a:p/>
        </p:txBody>
      </p:sp>
      <p:sp>
        <p:nvSpPr>
          <p:cNvPr id="3383" name="Google Shape;3383;p539"/>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id="3384" name="Google Shape;3384;p539"/>
          <p:cNvPicPr preferRelativeResize="0"/>
          <p:nvPr/>
        </p:nvPicPr>
        <p:blipFill rotWithShape="1">
          <a:blip r:embed="rId1">
            <a:alphaModFix/>
          </a:blip>
          <a:srcRect b="0" l="0" r="0" t="0"/>
          <a:stretch/>
        </p:blipFill>
        <p:spPr>
          <a:xfrm>
            <a:off x="-1588" y="0"/>
            <a:ext cx="9145588" cy="749300"/>
          </a:xfrm>
          <a:prstGeom prst="rect">
            <a:avLst/>
          </a:prstGeom>
          <a:noFill/>
          <a:ln>
            <a:noFill/>
          </a:ln>
        </p:spPr>
      </p:pic>
      <p:sp>
        <p:nvSpPr>
          <p:cNvPr id="3385" name="Google Shape;3385;p53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0" sz="1400">
                <a:solidFill>
                  <a:schemeClr val="accent2"/>
                </a:solidFill>
                <a:latin typeface="Arial"/>
                <a:ea typeface="Arial"/>
                <a:cs typeface="Arial"/>
                <a:sym typeface="Arial"/>
              </a:defRPr>
            </a:lvl1pPr>
            <a:lvl2pPr indent="0" lvl="1" marL="0" marR="0" rtl="0" algn="r">
              <a:spcBef>
                <a:spcPts val="0"/>
              </a:spcBef>
              <a:buNone/>
              <a:defRPr b="1" i="0" sz="1400">
                <a:solidFill>
                  <a:schemeClr val="accent2"/>
                </a:solidFill>
                <a:latin typeface="Arial"/>
                <a:ea typeface="Arial"/>
                <a:cs typeface="Arial"/>
                <a:sym typeface="Arial"/>
              </a:defRPr>
            </a:lvl2pPr>
            <a:lvl3pPr indent="0" lvl="2" marL="0" marR="0" rtl="0" algn="r">
              <a:spcBef>
                <a:spcPts val="0"/>
              </a:spcBef>
              <a:buNone/>
              <a:defRPr b="1" i="0" sz="1400">
                <a:solidFill>
                  <a:schemeClr val="accent2"/>
                </a:solidFill>
                <a:latin typeface="Arial"/>
                <a:ea typeface="Arial"/>
                <a:cs typeface="Arial"/>
                <a:sym typeface="Arial"/>
              </a:defRPr>
            </a:lvl3pPr>
            <a:lvl4pPr indent="0" lvl="3" marL="0" marR="0" rtl="0" algn="r">
              <a:spcBef>
                <a:spcPts val="0"/>
              </a:spcBef>
              <a:buNone/>
              <a:defRPr b="1" i="0" sz="1400">
                <a:solidFill>
                  <a:schemeClr val="accent2"/>
                </a:solidFill>
                <a:latin typeface="Arial"/>
                <a:ea typeface="Arial"/>
                <a:cs typeface="Arial"/>
                <a:sym typeface="Arial"/>
              </a:defRPr>
            </a:lvl4pPr>
            <a:lvl5pPr indent="0" lvl="4" marL="0" marR="0" rtl="0" algn="r">
              <a:spcBef>
                <a:spcPts val="0"/>
              </a:spcBef>
              <a:buNone/>
              <a:defRPr b="1" i="0" sz="1400">
                <a:solidFill>
                  <a:schemeClr val="accent2"/>
                </a:solidFill>
                <a:latin typeface="Arial"/>
                <a:ea typeface="Arial"/>
                <a:cs typeface="Arial"/>
                <a:sym typeface="Arial"/>
              </a:defRPr>
            </a:lvl5pPr>
            <a:lvl6pPr indent="0" lvl="5" marL="0" marR="0" rtl="0" algn="r">
              <a:spcBef>
                <a:spcPts val="0"/>
              </a:spcBef>
              <a:buNone/>
              <a:defRPr b="1" i="0" sz="1400">
                <a:solidFill>
                  <a:schemeClr val="accent2"/>
                </a:solidFill>
                <a:latin typeface="Arial"/>
                <a:ea typeface="Arial"/>
                <a:cs typeface="Arial"/>
                <a:sym typeface="Arial"/>
              </a:defRPr>
            </a:lvl6pPr>
            <a:lvl7pPr indent="0" lvl="6" marL="0" marR="0" rtl="0" algn="r">
              <a:spcBef>
                <a:spcPts val="0"/>
              </a:spcBef>
              <a:buNone/>
              <a:defRPr b="1" i="0" sz="1400">
                <a:solidFill>
                  <a:schemeClr val="accent2"/>
                </a:solidFill>
                <a:latin typeface="Arial"/>
                <a:ea typeface="Arial"/>
                <a:cs typeface="Arial"/>
                <a:sym typeface="Arial"/>
              </a:defRPr>
            </a:lvl7pPr>
            <a:lvl8pPr indent="0" lvl="7" marL="0" marR="0" rtl="0" algn="r">
              <a:spcBef>
                <a:spcPts val="0"/>
              </a:spcBef>
              <a:buNone/>
              <a:defRPr b="1" i="0" sz="1400">
                <a:solidFill>
                  <a:schemeClr val="accent2"/>
                </a:solidFill>
                <a:latin typeface="Arial"/>
                <a:ea typeface="Arial"/>
                <a:cs typeface="Arial"/>
                <a:sym typeface="Arial"/>
              </a:defRPr>
            </a:lvl8pPr>
            <a:lvl9pPr indent="0" lvl="8" marL="0" marR="0" rt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42" r:id="rId2"/>
    <p:sldLayoutId id="2147484143" r:id="rId3"/>
    <p:sldLayoutId id="2147484144" r:id="rId4"/>
    <p:sldLayoutId id="2147484145" r:id="rId5"/>
    <p:sldLayoutId id="2147484146" r:id="rId6"/>
    <p:sldLayoutId id="2147484147" r:id="rId7"/>
    <p:sldLayoutId id="2147484148" r:id="rId8"/>
    <p:sldLayoutId id="2147484149" r:id="rId9"/>
    <p:sldLayoutId id="2147484150" r:id="rId10"/>
    <p:sldLayoutId id="2147484151" r:id="rId11"/>
    <p:sldLayoutId id="2147484152" r:id="rId12"/>
    <p:sldLayoutId id="2147484153" r:id="rId13"/>
    <p:sldLayoutId id="2147484154"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44" name="Shape 3444"/>
        <p:cNvGrpSpPr/>
        <p:nvPr/>
      </p:nvGrpSpPr>
      <p:grpSpPr>
        <a:xfrm>
          <a:off x="0" y="0"/>
          <a:ext cx="0" cy="0"/>
          <a:chOff x="0" y="0"/>
          <a:chExt cx="0" cy="0"/>
        </a:xfrm>
      </p:grpSpPr>
      <p:sp>
        <p:nvSpPr>
          <p:cNvPr id="3445" name="Google Shape;3445;p55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446" name="Google Shape;3446;p553"/>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447" name="Google Shape;3447;p55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8" name="Google Shape;3448;p5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9" name="Google Shape;3449;p5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Times New Roman"/>
                <a:ea typeface="Times New Roman"/>
                <a:cs typeface="Times New Roman"/>
                <a:sym typeface="Times New Roman"/>
              </a:defRPr>
            </a:lvl1pPr>
            <a:lvl2pPr indent="0" lvl="1" marL="0" marR="0" rtl="0" algn="r">
              <a:spcBef>
                <a:spcPts val="0"/>
              </a:spcBef>
              <a:buNone/>
              <a:defRPr b="0" sz="1400">
                <a:solidFill>
                  <a:schemeClr val="dk1"/>
                </a:solidFill>
                <a:latin typeface="Times New Roman"/>
                <a:ea typeface="Times New Roman"/>
                <a:cs typeface="Times New Roman"/>
                <a:sym typeface="Times New Roman"/>
              </a:defRPr>
            </a:lvl2pPr>
            <a:lvl3pPr indent="0" lvl="2" marL="0" marR="0" rtl="0" algn="r">
              <a:spcBef>
                <a:spcPts val="0"/>
              </a:spcBef>
              <a:buNone/>
              <a:defRPr b="0" sz="1400">
                <a:solidFill>
                  <a:schemeClr val="dk1"/>
                </a:solidFill>
                <a:latin typeface="Times New Roman"/>
                <a:ea typeface="Times New Roman"/>
                <a:cs typeface="Times New Roman"/>
                <a:sym typeface="Times New Roman"/>
              </a:defRPr>
            </a:lvl3pPr>
            <a:lvl4pPr indent="0" lvl="3" marL="0" marR="0" rtl="0" algn="r">
              <a:spcBef>
                <a:spcPts val="0"/>
              </a:spcBef>
              <a:buNone/>
              <a:defRPr b="0" sz="1400">
                <a:solidFill>
                  <a:schemeClr val="dk1"/>
                </a:solidFill>
                <a:latin typeface="Times New Roman"/>
                <a:ea typeface="Times New Roman"/>
                <a:cs typeface="Times New Roman"/>
                <a:sym typeface="Times New Roman"/>
              </a:defRPr>
            </a:lvl4pPr>
            <a:lvl5pPr indent="0" lvl="4" marL="0" marR="0" rtl="0" algn="r">
              <a:spcBef>
                <a:spcPts val="0"/>
              </a:spcBef>
              <a:buNone/>
              <a:defRPr b="0" sz="1400">
                <a:solidFill>
                  <a:schemeClr val="dk1"/>
                </a:solidFill>
                <a:latin typeface="Times New Roman"/>
                <a:ea typeface="Times New Roman"/>
                <a:cs typeface="Times New Roman"/>
                <a:sym typeface="Times New Roman"/>
              </a:defRPr>
            </a:lvl5pPr>
            <a:lvl6pPr indent="0" lvl="5" marL="0" marR="0" rtl="0" algn="r">
              <a:spcBef>
                <a:spcPts val="0"/>
              </a:spcBef>
              <a:buNone/>
              <a:defRPr b="0" sz="1400">
                <a:solidFill>
                  <a:schemeClr val="dk1"/>
                </a:solidFill>
                <a:latin typeface="Times New Roman"/>
                <a:ea typeface="Times New Roman"/>
                <a:cs typeface="Times New Roman"/>
                <a:sym typeface="Times New Roman"/>
              </a:defRPr>
            </a:lvl6pPr>
            <a:lvl7pPr indent="0" lvl="6" marL="0" marR="0" rtl="0" algn="r">
              <a:spcBef>
                <a:spcPts val="0"/>
              </a:spcBef>
              <a:buNone/>
              <a:defRPr b="0" sz="1400">
                <a:solidFill>
                  <a:schemeClr val="dk1"/>
                </a:solidFill>
                <a:latin typeface="Times New Roman"/>
                <a:ea typeface="Times New Roman"/>
                <a:cs typeface="Times New Roman"/>
                <a:sym typeface="Times New Roman"/>
              </a:defRPr>
            </a:lvl7pPr>
            <a:lvl8pPr indent="0" lvl="7" marL="0" marR="0" rtl="0" algn="r">
              <a:spcBef>
                <a:spcPts val="0"/>
              </a:spcBef>
              <a:buNone/>
              <a:defRPr b="0" sz="1400">
                <a:solidFill>
                  <a:schemeClr val="dk1"/>
                </a:solidFill>
                <a:latin typeface="Times New Roman"/>
                <a:ea typeface="Times New Roman"/>
                <a:cs typeface="Times New Roman"/>
                <a:sym typeface="Times New Roman"/>
              </a:defRPr>
            </a:lvl8pPr>
            <a:lvl9pPr indent="0" lvl="8" marL="0" marR="0" rt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55" r:id="rId1"/>
    <p:sldLayoutId id="2147484156" r:id="rId2"/>
    <p:sldLayoutId id="2147484157" r:id="rId3"/>
    <p:sldLayoutId id="2147484158" r:id="rId4"/>
    <p:sldLayoutId id="2147484159" r:id="rId5"/>
    <p:sldLayoutId id="2147484160" r:id="rId6"/>
    <p:sldLayoutId id="2147484161" r:id="rId7"/>
    <p:sldLayoutId id="2147484162" r:id="rId8"/>
    <p:sldLayoutId id="2147484163" r:id="rId9"/>
    <p:sldLayoutId id="2147484164" r:id="rId10"/>
    <p:sldLayoutId id="214748416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19" name="Shape 3519"/>
        <p:cNvGrpSpPr/>
        <p:nvPr/>
      </p:nvGrpSpPr>
      <p:grpSpPr>
        <a:xfrm>
          <a:off x="0" y="0"/>
          <a:ext cx="0" cy="0"/>
          <a:chOff x="0" y="0"/>
          <a:chExt cx="0" cy="0"/>
        </a:xfrm>
      </p:grpSpPr>
      <p:sp>
        <p:nvSpPr>
          <p:cNvPr id="3520" name="Google Shape;3520;p565"/>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21" name="Google Shape;3521;p565"/>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22" name="Google Shape;3522;p565">
            <a:hlinkClick r:id="rId1"/>
          </p:cNvPr>
          <p:cNvPicPr preferRelativeResize="0"/>
          <p:nvPr/>
        </p:nvPicPr>
        <p:blipFill rotWithShape="1">
          <a:blip r:embed="rId2">
            <a:alphaModFix/>
          </a:blip>
          <a:srcRect b="0" l="0" r="0" t="0"/>
          <a:stretch/>
        </p:blipFill>
        <p:spPr>
          <a:xfrm>
            <a:off x="7924800" y="5673725"/>
            <a:ext cx="1219200" cy="1184275"/>
          </a:xfrm>
          <a:prstGeom prst="rect">
            <a:avLst/>
          </a:prstGeom>
          <a:noFill/>
          <a:ln>
            <a:noFill/>
          </a:ln>
        </p:spPr>
      </p:pic>
      <p:sp>
        <p:nvSpPr>
          <p:cNvPr id="3523" name="Google Shape;3523;p565"/>
          <p:cNvSpPr/>
          <p:nvPr/>
        </p:nvSpPr>
        <p:spPr>
          <a:xfrm>
            <a:off x="1143000" y="0"/>
            <a:ext cx="7239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4" name="Google Shape;3524;p565"/>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5" name="Google Shape;3525;p565"/>
          <p:cNvSpPr/>
          <p:nvPr/>
        </p:nvSpPr>
        <p:spPr>
          <a:xfrm flipH="1" rot="-5400000">
            <a:off x="5125244" y="-2612231"/>
            <a:ext cx="36512" cy="8001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6" name="Google Shape;3526;p565"/>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27" name="Google Shape;3527;p56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28" name="Google Shape;3528;p565"/>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66" r:id="rId3"/>
    <p:sldLayoutId id="2147484167" r:id="rId4"/>
    <p:sldLayoutId id="2147484168" r:id="rId5"/>
    <p:sldLayoutId id="2147484169" r:id="rId6"/>
    <p:sldLayoutId id="2147484170" r:id="rId7"/>
    <p:sldLayoutId id="2147484171" r:id="rId8"/>
    <p:sldLayoutId id="2147484172" r:id="rId9"/>
    <p:sldLayoutId id="2147484173" r:id="rId10"/>
    <p:sldLayoutId id="2147484174" r:id="rId11"/>
    <p:sldLayoutId id="2147484175" r:id="rId12"/>
    <p:sldLayoutId id="2147484176" r:id="rId13"/>
    <p:sldLayoutId id="214748417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80" name="Shape 3580"/>
        <p:cNvGrpSpPr/>
        <p:nvPr/>
      </p:nvGrpSpPr>
      <p:grpSpPr>
        <a:xfrm>
          <a:off x="0" y="0"/>
          <a:ext cx="0" cy="0"/>
          <a:chOff x="0" y="0"/>
          <a:chExt cx="0" cy="0"/>
        </a:xfrm>
      </p:grpSpPr>
      <p:pic>
        <p:nvPicPr>
          <p:cNvPr id="3581" name="Google Shape;3581;p578"/>
          <p:cNvPicPr preferRelativeResize="0"/>
          <p:nvPr/>
        </p:nvPicPr>
        <p:blipFill rotWithShape="1">
          <a:blip r:embed="rId1">
            <a:alphaModFix/>
          </a:blip>
          <a:srcRect b="0" l="0" r="0" t="0"/>
          <a:stretch/>
        </p:blipFill>
        <p:spPr>
          <a:xfrm>
            <a:off x="2286000" y="609600"/>
            <a:ext cx="5791200" cy="5791200"/>
          </a:xfrm>
          <a:prstGeom prst="rect">
            <a:avLst/>
          </a:prstGeom>
          <a:noFill/>
          <a:ln>
            <a:noFill/>
          </a:ln>
        </p:spPr>
      </p:pic>
      <p:pic>
        <p:nvPicPr>
          <p:cNvPr id="3582" name="Google Shape;3582;p578"/>
          <p:cNvPicPr preferRelativeResize="0"/>
          <p:nvPr/>
        </p:nvPicPr>
        <p:blipFill rotWithShape="1">
          <a:blip r:embed="rId2">
            <a:alphaModFix/>
          </a:blip>
          <a:srcRect b="14992" l="19046" r="19047" t="10626"/>
          <a:stretch/>
        </p:blipFill>
        <p:spPr>
          <a:xfrm>
            <a:off x="0" y="0"/>
            <a:ext cx="1524000" cy="1295400"/>
          </a:xfrm>
          <a:prstGeom prst="rect">
            <a:avLst/>
          </a:prstGeom>
          <a:solidFill>
            <a:srgbClr val="FFFFFF">
              <a:alpha val="20000"/>
            </a:srgbClr>
          </a:solidFill>
          <a:ln>
            <a:noFill/>
          </a:ln>
        </p:spPr>
      </p:pic>
      <p:sp>
        <p:nvSpPr>
          <p:cNvPr id="3583" name="Google Shape;3583;p578"/>
          <p:cNvSpPr/>
          <p:nvPr/>
        </p:nvSpPr>
        <p:spPr>
          <a:xfrm>
            <a:off x="0" y="1295400"/>
            <a:ext cx="1524000" cy="12954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4" name="Google Shape;3584;p578"/>
          <p:cNvSpPr/>
          <p:nvPr/>
        </p:nvSpPr>
        <p:spPr>
          <a:xfrm>
            <a:off x="0" y="2590800"/>
            <a:ext cx="1524000" cy="1447800"/>
          </a:xfrm>
          <a:prstGeom prst="rect">
            <a:avLst/>
          </a:prstGeom>
          <a:blipFill rotWithShape="1">
            <a:blip r:embed="rId4">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5" name="Google Shape;3585;p578"/>
          <p:cNvSpPr/>
          <p:nvPr/>
        </p:nvSpPr>
        <p:spPr>
          <a:xfrm>
            <a:off x="0" y="4038600"/>
            <a:ext cx="1524000" cy="1371600"/>
          </a:xfrm>
          <a:prstGeom prst="rect">
            <a:avLst/>
          </a:prstGeom>
          <a:blipFill rotWithShape="1">
            <a:blip r:embed="rId5">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6" name="Google Shape;3586;p578"/>
          <p:cNvSpPr/>
          <p:nvPr/>
        </p:nvSpPr>
        <p:spPr>
          <a:xfrm>
            <a:off x="0" y="5410200"/>
            <a:ext cx="1524000" cy="1447800"/>
          </a:xfrm>
          <a:prstGeom prst="rect">
            <a:avLst/>
          </a:prstGeom>
          <a:blipFill rotWithShape="1">
            <a:blip r:embed="rId6">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87" name="Google Shape;3587;p578"/>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88" name="Google Shape;3588;p578">
            <a:hlinkClick r:id="rId7"/>
          </p:cNvPr>
          <p:cNvPicPr preferRelativeResize="0"/>
          <p:nvPr/>
        </p:nvPicPr>
        <p:blipFill rotWithShape="1">
          <a:blip r:embed="rId8">
            <a:alphaModFix/>
          </a:blip>
          <a:srcRect b="0" l="0" r="0" t="0"/>
          <a:stretch/>
        </p:blipFill>
        <p:spPr>
          <a:xfrm>
            <a:off x="7924800" y="5673725"/>
            <a:ext cx="1219200" cy="1184275"/>
          </a:xfrm>
          <a:prstGeom prst="rect">
            <a:avLst/>
          </a:prstGeom>
          <a:noFill/>
          <a:ln>
            <a:noFill/>
          </a:ln>
        </p:spPr>
      </p:pic>
      <p:sp>
        <p:nvSpPr>
          <p:cNvPr id="3589" name="Google Shape;3589;p578"/>
          <p:cNvSpPr/>
          <p:nvPr/>
        </p:nvSpPr>
        <p:spPr>
          <a:xfrm>
            <a:off x="1524000" y="0"/>
            <a:ext cx="6858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90" name="Google Shape;3590;p578"/>
          <p:cNvCxnSpPr/>
          <p:nvPr/>
        </p:nvCxnSpPr>
        <p:spPr>
          <a:xfrm>
            <a:off x="1524000" y="0"/>
            <a:ext cx="0" cy="6858000"/>
          </a:xfrm>
          <a:prstGeom prst="straightConnector1">
            <a:avLst/>
          </a:prstGeom>
          <a:noFill/>
          <a:ln cap="flat" cmpd="sng" w="28575">
            <a:solidFill>
              <a:schemeClr val="lt1"/>
            </a:solidFill>
            <a:prstDash val="solid"/>
            <a:round/>
            <a:headEnd len="med" w="med" type="none"/>
            <a:tailEnd len="med" w="med" type="none"/>
          </a:ln>
        </p:spPr>
      </p:cxnSp>
      <p:sp>
        <p:nvSpPr>
          <p:cNvPr id="3591" name="Google Shape;3591;p578"/>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2" name="Google Shape;3592;p578"/>
          <p:cNvSpPr/>
          <p:nvPr/>
        </p:nvSpPr>
        <p:spPr>
          <a:xfrm flipH="1" rot="-5400000">
            <a:off x="5315743" y="-2420143"/>
            <a:ext cx="36513" cy="7620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3" name="Google Shape;3593;p57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94" name="Google Shape;3594;p57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95" name="Google Shape;3595;p578"/>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6" name="Google Shape;3596;p57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78" r:id="rId9"/>
    <p:sldLayoutId id="2147484179" r:id="rId10"/>
    <p:sldLayoutId id="2147484180" r:id="rId11"/>
    <p:sldLayoutId id="2147484181" r:id="rId12"/>
    <p:sldLayoutId id="2147484182" r:id="rId13"/>
    <p:sldLayoutId id="2147484183" r:id="rId14"/>
    <p:sldLayoutId id="2147484184" r:id="rId15"/>
    <p:sldLayoutId id="2147484185" r:id="rId16"/>
    <p:sldLayoutId id="2147484186" r:id="rId17"/>
    <p:sldLayoutId id="2147484187" r:id="rId18"/>
    <p:sldLayoutId id="2147484188"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644" name="Shape 3644"/>
        <p:cNvGrpSpPr/>
        <p:nvPr/>
      </p:nvGrpSpPr>
      <p:grpSpPr>
        <a:xfrm>
          <a:off x="0" y="0"/>
          <a:ext cx="0" cy="0"/>
          <a:chOff x="0" y="0"/>
          <a:chExt cx="0" cy="0"/>
        </a:xfrm>
      </p:grpSpPr>
      <p:sp>
        <p:nvSpPr>
          <p:cNvPr id="3645" name="Google Shape;3645;p59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9pPr>
          </a:lstStyle>
          <a:p/>
        </p:txBody>
      </p:sp>
      <p:sp>
        <p:nvSpPr>
          <p:cNvPr id="3646" name="Google Shape;3646;p590"/>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lt1"/>
              </a:buClr>
              <a:buSzPts val="2824"/>
              <a:buFont typeface="Times New Roman"/>
              <a:buChar char="•"/>
              <a:defRPr b="0" i="0" sz="2824" u="none" cap="none" strike="noStrike">
                <a:solidFill>
                  <a:schemeClr val="lt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lt1"/>
              </a:buClr>
              <a:buSzPts val="2471"/>
              <a:buFont typeface="Times New Roman"/>
              <a:buChar char="–"/>
              <a:defRPr b="0" i="0" sz="2471" u="none" cap="none" strike="noStrike">
                <a:solidFill>
                  <a:schemeClr val="lt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lt1"/>
              </a:buClr>
              <a:buSzPts val="2118"/>
              <a:buFont typeface="Times New Roman"/>
              <a:buChar char="•"/>
              <a:defRPr b="0" i="0" sz="2118" u="none" cap="none" strike="noStrike">
                <a:solidFill>
                  <a:schemeClr val="lt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9pPr>
          </a:lstStyle>
          <a:p/>
        </p:txBody>
      </p:sp>
      <p:sp>
        <p:nvSpPr>
          <p:cNvPr id="3647" name="Google Shape;3647;p59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8" name="Google Shape;3648;p59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9" name="Google Shape;3649;p59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lt1"/>
                </a:solidFill>
                <a:latin typeface="Times New Roman"/>
                <a:ea typeface="Times New Roman"/>
                <a:cs typeface="Times New Roman"/>
                <a:sym typeface="Times New Roman"/>
              </a:defRPr>
            </a:lvl1pPr>
            <a:lvl2pPr indent="0" lvl="1" marL="0" marR="0" rtl="0" algn="r">
              <a:spcBef>
                <a:spcPts val="0"/>
              </a:spcBef>
              <a:buNone/>
              <a:defRPr sz="1235">
                <a:solidFill>
                  <a:schemeClr val="lt1"/>
                </a:solidFill>
                <a:latin typeface="Times New Roman"/>
                <a:ea typeface="Times New Roman"/>
                <a:cs typeface="Times New Roman"/>
                <a:sym typeface="Times New Roman"/>
              </a:defRPr>
            </a:lvl2pPr>
            <a:lvl3pPr indent="0" lvl="2" marL="0" marR="0" rtl="0" algn="r">
              <a:spcBef>
                <a:spcPts val="0"/>
              </a:spcBef>
              <a:buNone/>
              <a:defRPr sz="1235">
                <a:solidFill>
                  <a:schemeClr val="lt1"/>
                </a:solidFill>
                <a:latin typeface="Times New Roman"/>
                <a:ea typeface="Times New Roman"/>
                <a:cs typeface="Times New Roman"/>
                <a:sym typeface="Times New Roman"/>
              </a:defRPr>
            </a:lvl3pPr>
            <a:lvl4pPr indent="0" lvl="3" marL="0" marR="0" rtl="0" algn="r">
              <a:spcBef>
                <a:spcPts val="0"/>
              </a:spcBef>
              <a:buNone/>
              <a:defRPr sz="1235">
                <a:solidFill>
                  <a:schemeClr val="lt1"/>
                </a:solidFill>
                <a:latin typeface="Times New Roman"/>
                <a:ea typeface="Times New Roman"/>
                <a:cs typeface="Times New Roman"/>
                <a:sym typeface="Times New Roman"/>
              </a:defRPr>
            </a:lvl4pPr>
            <a:lvl5pPr indent="0" lvl="4" marL="0" marR="0" rtl="0" algn="r">
              <a:spcBef>
                <a:spcPts val="0"/>
              </a:spcBef>
              <a:buNone/>
              <a:defRPr sz="1235">
                <a:solidFill>
                  <a:schemeClr val="lt1"/>
                </a:solidFill>
                <a:latin typeface="Times New Roman"/>
                <a:ea typeface="Times New Roman"/>
                <a:cs typeface="Times New Roman"/>
                <a:sym typeface="Times New Roman"/>
              </a:defRPr>
            </a:lvl5pPr>
            <a:lvl6pPr indent="0" lvl="5" marL="0" marR="0" rtl="0" algn="r">
              <a:spcBef>
                <a:spcPts val="0"/>
              </a:spcBef>
              <a:buNone/>
              <a:defRPr sz="1235">
                <a:solidFill>
                  <a:schemeClr val="lt1"/>
                </a:solidFill>
                <a:latin typeface="Times New Roman"/>
                <a:ea typeface="Times New Roman"/>
                <a:cs typeface="Times New Roman"/>
                <a:sym typeface="Times New Roman"/>
              </a:defRPr>
            </a:lvl6pPr>
            <a:lvl7pPr indent="0" lvl="6" marL="0" marR="0" rtl="0" algn="r">
              <a:spcBef>
                <a:spcPts val="0"/>
              </a:spcBef>
              <a:buNone/>
              <a:defRPr sz="1235">
                <a:solidFill>
                  <a:schemeClr val="lt1"/>
                </a:solidFill>
                <a:latin typeface="Times New Roman"/>
                <a:ea typeface="Times New Roman"/>
                <a:cs typeface="Times New Roman"/>
                <a:sym typeface="Times New Roman"/>
              </a:defRPr>
            </a:lvl7pPr>
            <a:lvl8pPr indent="0" lvl="7" marL="0" marR="0" rtl="0" algn="r">
              <a:spcBef>
                <a:spcPts val="0"/>
              </a:spcBef>
              <a:buNone/>
              <a:defRPr sz="1235">
                <a:solidFill>
                  <a:schemeClr val="lt1"/>
                </a:solidFill>
                <a:latin typeface="Times New Roman"/>
                <a:ea typeface="Times New Roman"/>
                <a:cs typeface="Times New Roman"/>
                <a:sym typeface="Times New Roman"/>
              </a:defRPr>
            </a:lvl8pPr>
            <a:lvl9pPr indent="0" lvl="8" marL="0" marR="0" rt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89" r:id="rId1"/>
    <p:sldLayoutId id="2147484190" r:id="rId2"/>
    <p:sldLayoutId id="2147484191" r:id="rId3"/>
    <p:sldLayoutId id="2147484192" r:id="rId4"/>
    <p:sldLayoutId id="2147484193" r:id="rId5"/>
    <p:sldLayoutId id="2147484194" r:id="rId6"/>
    <p:sldLayoutId id="2147484195" r:id="rId7"/>
    <p:sldLayoutId id="2147484196" r:id="rId8"/>
    <p:sldLayoutId id="2147484197" r:id="rId9"/>
    <p:sldLayoutId id="2147484198" r:id="rId10"/>
    <p:sldLayoutId id="214748419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0" name="Shape 500"/>
        <p:cNvGrpSpPr/>
        <p:nvPr/>
      </p:nvGrpSpPr>
      <p:grpSpPr>
        <a:xfrm>
          <a:off x="0" y="0"/>
          <a:ext cx="0" cy="0"/>
          <a:chOff x="0" y="0"/>
          <a:chExt cx="0" cy="0"/>
        </a:xfrm>
      </p:grpSpPr>
      <p:sp>
        <p:nvSpPr>
          <p:cNvPr id="501" name="Google Shape;501;p51"/>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7FD0"/>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rgbClr val="007FD0"/>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7FD0"/>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rgbClr val="007FD0"/>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rgbClr val="007FD0"/>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2" name="Google Shape;502;p5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3" name="Google Shape;503;p5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4" name="Google Shape;504;p5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007FD0"/>
                </a:solidFill>
                <a:latin typeface="Arial"/>
                <a:ea typeface="Arial"/>
                <a:cs typeface="Arial"/>
                <a:sym typeface="Arial"/>
              </a:defRPr>
            </a:lvl1pPr>
            <a:lvl2pPr indent="0" lvl="1" marL="0" marR="0" rtl="0" algn="r">
              <a:spcBef>
                <a:spcPts val="0"/>
              </a:spcBef>
              <a:buNone/>
              <a:defRPr sz="1400">
                <a:solidFill>
                  <a:srgbClr val="007FD0"/>
                </a:solidFill>
                <a:latin typeface="Arial"/>
                <a:ea typeface="Arial"/>
                <a:cs typeface="Arial"/>
                <a:sym typeface="Arial"/>
              </a:defRPr>
            </a:lvl2pPr>
            <a:lvl3pPr indent="0" lvl="2" marL="0" marR="0" rtl="0" algn="r">
              <a:spcBef>
                <a:spcPts val="0"/>
              </a:spcBef>
              <a:buNone/>
              <a:defRPr sz="1400">
                <a:solidFill>
                  <a:srgbClr val="007FD0"/>
                </a:solidFill>
                <a:latin typeface="Arial"/>
                <a:ea typeface="Arial"/>
                <a:cs typeface="Arial"/>
                <a:sym typeface="Arial"/>
              </a:defRPr>
            </a:lvl3pPr>
            <a:lvl4pPr indent="0" lvl="3" marL="0" marR="0" rtl="0" algn="r">
              <a:spcBef>
                <a:spcPts val="0"/>
              </a:spcBef>
              <a:buNone/>
              <a:defRPr sz="1400">
                <a:solidFill>
                  <a:srgbClr val="007FD0"/>
                </a:solidFill>
                <a:latin typeface="Arial"/>
                <a:ea typeface="Arial"/>
                <a:cs typeface="Arial"/>
                <a:sym typeface="Arial"/>
              </a:defRPr>
            </a:lvl4pPr>
            <a:lvl5pPr indent="0" lvl="4" marL="0" marR="0" rtl="0" algn="r">
              <a:spcBef>
                <a:spcPts val="0"/>
              </a:spcBef>
              <a:buNone/>
              <a:defRPr sz="1400">
                <a:solidFill>
                  <a:srgbClr val="007FD0"/>
                </a:solidFill>
                <a:latin typeface="Arial"/>
                <a:ea typeface="Arial"/>
                <a:cs typeface="Arial"/>
                <a:sym typeface="Arial"/>
              </a:defRPr>
            </a:lvl5pPr>
            <a:lvl6pPr indent="0" lvl="5" marL="0" marR="0" rtl="0" algn="r">
              <a:spcBef>
                <a:spcPts val="0"/>
              </a:spcBef>
              <a:buNone/>
              <a:defRPr sz="1400">
                <a:solidFill>
                  <a:srgbClr val="007FD0"/>
                </a:solidFill>
                <a:latin typeface="Arial"/>
                <a:ea typeface="Arial"/>
                <a:cs typeface="Arial"/>
                <a:sym typeface="Arial"/>
              </a:defRPr>
            </a:lvl6pPr>
            <a:lvl7pPr indent="0" lvl="6" marL="0" marR="0" rtl="0" algn="r">
              <a:spcBef>
                <a:spcPts val="0"/>
              </a:spcBef>
              <a:buNone/>
              <a:defRPr sz="1400">
                <a:solidFill>
                  <a:srgbClr val="007FD0"/>
                </a:solidFill>
                <a:latin typeface="Arial"/>
                <a:ea typeface="Arial"/>
                <a:cs typeface="Arial"/>
                <a:sym typeface="Arial"/>
              </a:defRPr>
            </a:lvl7pPr>
            <a:lvl8pPr indent="0" lvl="7" marL="0" marR="0" rtl="0" algn="r">
              <a:spcBef>
                <a:spcPts val="0"/>
              </a:spcBef>
              <a:buNone/>
              <a:defRPr sz="1400">
                <a:solidFill>
                  <a:srgbClr val="007FD0"/>
                </a:solidFill>
                <a:latin typeface="Arial"/>
                <a:ea typeface="Arial"/>
                <a:cs typeface="Arial"/>
                <a:sym typeface="Arial"/>
              </a:defRPr>
            </a:lvl8pPr>
            <a:lvl9pPr indent="0" lvl="8" marL="0" marR="0" rt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05" name="Google Shape;505;p51"/>
          <p:cNvCxnSpPr/>
          <p:nvPr/>
        </p:nvCxnSpPr>
        <p:spPr>
          <a:xfrm rot="10800000">
            <a:off x="2759075" y="1598613"/>
            <a:ext cx="3656013" cy="0"/>
          </a:xfrm>
          <a:prstGeom prst="straightConnector1">
            <a:avLst/>
          </a:prstGeom>
          <a:noFill/>
          <a:ln cap="flat" cmpd="sng" w="25400">
            <a:solidFill>
              <a:srgbClr val="007FD0"/>
            </a:solidFill>
            <a:prstDash val="solid"/>
            <a:round/>
            <a:headEnd len="med" w="med" type="none"/>
            <a:tailEnd len="med" w="med" type="none"/>
          </a:ln>
        </p:spPr>
      </p:cxnSp>
      <p:sp>
        <p:nvSpPr>
          <p:cNvPr id="506" name="Google Shape;506;p51"/>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1pPr>
            <a:lvl2pPr lvl="1"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2pPr>
            <a:lvl3pPr lvl="2"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3pPr>
            <a:lvl4pPr lvl="3"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4pPr>
            <a:lvl5pPr lvl="4"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5pPr>
            <a:lvl6pPr lvl="5"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6pPr>
            <a:lvl7pPr lvl="6"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7pPr>
            <a:lvl8pPr lvl="7"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8pPr>
            <a:lvl9pPr lvl="8"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9pPr>
          </a:lstStyle>
          <a:p/>
        </p:txBody>
      </p:sp>
      <p:cxnSp>
        <p:nvCxnSpPr>
          <p:cNvPr id="507" name="Google Shape;507;p51"/>
          <p:cNvCxnSpPr/>
          <p:nvPr/>
        </p:nvCxnSpPr>
        <p:spPr>
          <a:xfrm rot="10800000">
            <a:off x="2759075" y="5919788"/>
            <a:ext cx="3656013" cy="0"/>
          </a:xfrm>
          <a:prstGeom prst="straightConnector1">
            <a:avLst/>
          </a:prstGeom>
          <a:noFill/>
          <a:ln cap="flat" cmpd="sng" w="25400">
            <a:solidFill>
              <a:srgbClr val="007FD0"/>
            </a:solidFill>
            <a:prstDash val="solid"/>
            <a:round/>
            <a:headEnd len="med" w="med" type="none"/>
            <a:tailEnd len="med" w="med" type="none"/>
          </a:ln>
        </p:spPr>
      </p:cxnSp>
      <p:pic>
        <p:nvPicPr>
          <p:cNvPr id="508" name="Google Shape;508;p51"/>
          <p:cNvPicPr preferRelativeResize="0"/>
          <p:nvPr/>
        </p:nvPicPr>
        <p:blipFill rotWithShape="1">
          <a:blip r:embed="rId1">
            <a:alphaModFix/>
          </a:blip>
          <a:srcRect b="0" l="0" r="0" t="0"/>
          <a:stretch/>
        </p:blipFill>
        <p:spPr>
          <a:xfrm>
            <a:off x="3370263" y="6076950"/>
            <a:ext cx="2344737" cy="6413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719" name="Shape 3719"/>
        <p:cNvGrpSpPr/>
        <p:nvPr/>
      </p:nvGrpSpPr>
      <p:grpSpPr>
        <a:xfrm>
          <a:off x="0" y="0"/>
          <a:ext cx="0" cy="0"/>
          <a:chOff x="0" y="0"/>
          <a:chExt cx="0" cy="0"/>
        </a:xfrm>
      </p:grpSpPr>
      <p:sp>
        <p:nvSpPr>
          <p:cNvPr id="3720" name="Google Shape;3720;p60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3721" name="Google Shape;3721;p602"/>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lt1"/>
              </a:buClr>
              <a:buSzPts val="320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560"/>
              </a:spcBef>
              <a:spcAft>
                <a:spcPts val="0"/>
              </a:spcAft>
              <a:buClr>
                <a:schemeClr val="lt1"/>
              </a:buClr>
              <a:buSzPts val="2800"/>
              <a:buFont typeface="Tahoma"/>
              <a:buChar char="–"/>
              <a:defRPr b="0" i="0" sz="2800" u="none" cap="none" strike="noStrike">
                <a:solidFill>
                  <a:schemeClr val="lt1"/>
                </a:solidFill>
                <a:latin typeface="Tahoma"/>
                <a:ea typeface="Tahoma"/>
                <a:cs typeface="Tahoma"/>
                <a:sym typeface="Tahoma"/>
              </a:defRPr>
            </a:lvl2pPr>
            <a:lvl3pPr indent="-381000" lvl="2" marL="1371600" marR="0" rtl="0" algn="l">
              <a:spcBef>
                <a:spcPts val="480"/>
              </a:spcBef>
              <a:spcAft>
                <a:spcPts val="0"/>
              </a:spcAft>
              <a:buClr>
                <a:schemeClr val="lt1"/>
              </a:buClr>
              <a:buSzPts val="240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4pPr>
            <a:lvl5pPr indent="-355600" lvl="4" marL="22860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5pPr>
            <a:lvl6pPr indent="-355600" lvl="5" marL="27432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6pPr>
            <a:lvl7pPr indent="-355600" lvl="6" marL="32004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7pPr>
            <a:lvl8pPr indent="-355600" lvl="7" marL="36576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8pPr>
            <a:lvl9pPr indent="-355600" lvl="8" marL="4114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9pPr>
          </a:lstStyle>
          <a:p/>
        </p:txBody>
      </p:sp>
      <p:sp>
        <p:nvSpPr>
          <p:cNvPr id="3722" name="Google Shape;3722;p60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3" name="Google Shape;3723;p60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4" name="Google Shape;3724;p60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marR="0" rtl="0" algn="r">
              <a:spcBef>
                <a:spcPts val="0"/>
              </a:spcBef>
              <a:buNone/>
              <a:defRPr sz="1400">
                <a:solidFill>
                  <a:srgbClr val="000000"/>
                </a:solidFill>
                <a:latin typeface="Times New Roman"/>
                <a:ea typeface="Times New Roman"/>
                <a:cs typeface="Times New Roman"/>
                <a:sym typeface="Times New Roman"/>
              </a:defRPr>
            </a:lvl1pPr>
            <a:lvl2pPr indent="0" lvl="1" marL="0" marR="0" rtl="0" algn="r">
              <a:spcBef>
                <a:spcPts val="0"/>
              </a:spcBef>
              <a:buNone/>
              <a:defRPr sz="1400">
                <a:solidFill>
                  <a:srgbClr val="000000"/>
                </a:solidFill>
                <a:latin typeface="Times New Roman"/>
                <a:ea typeface="Times New Roman"/>
                <a:cs typeface="Times New Roman"/>
                <a:sym typeface="Times New Roman"/>
              </a:defRPr>
            </a:lvl2pPr>
            <a:lvl3pPr indent="0" lvl="2" marL="0" marR="0" rtl="0" algn="r">
              <a:spcBef>
                <a:spcPts val="0"/>
              </a:spcBef>
              <a:buNone/>
              <a:defRPr sz="1400">
                <a:solidFill>
                  <a:srgbClr val="000000"/>
                </a:solidFill>
                <a:latin typeface="Times New Roman"/>
                <a:ea typeface="Times New Roman"/>
                <a:cs typeface="Times New Roman"/>
                <a:sym typeface="Times New Roman"/>
              </a:defRPr>
            </a:lvl3pPr>
            <a:lvl4pPr indent="0" lvl="3" marL="0" marR="0" rtl="0" algn="r">
              <a:spcBef>
                <a:spcPts val="0"/>
              </a:spcBef>
              <a:buNone/>
              <a:defRPr sz="1400">
                <a:solidFill>
                  <a:srgbClr val="000000"/>
                </a:solidFill>
                <a:latin typeface="Times New Roman"/>
                <a:ea typeface="Times New Roman"/>
                <a:cs typeface="Times New Roman"/>
                <a:sym typeface="Times New Roman"/>
              </a:defRPr>
            </a:lvl4pPr>
            <a:lvl5pPr indent="0" lvl="4" marL="0" marR="0" rtl="0" algn="r">
              <a:spcBef>
                <a:spcPts val="0"/>
              </a:spcBef>
              <a:buNone/>
              <a:defRPr sz="1400">
                <a:solidFill>
                  <a:srgbClr val="000000"/>
                </a:solidFill>
                <a:latin typeface="Times New Roman"/>
                <a:ea typeface="Times New Roman"/>
                <a:cs typeface="Times New Roman"/>
                <a:sym typeface="Times New Roman"/>
              </a:defRPr>
            </a:lvl5pPr>
            <a:lvl6pPr indent="0" lvl="5" marL="0" marR="0" rtl="0" algn="r">
              <a:spcBef>
                <a:spcPts val="0"/>
              </a:spcBef>
              <a:buNone/>
              <a:defRPr sz="1400">
                <a:solidFill>
                  <a:srgbClr val="000000"/>
                </a:solidFill>
                <a:latin typeface="Times New Roman"/>
                <a:ea typeface="Times New Roman"/>
                <a:cs typeface="Times New Roman"/>
                <a:sym typeface="Times New Roman"/>
              </a:defRPr>
            </a:lvl6pPr>
            <a:lvl7pPr indent="0" lvl="6" marL="0" marR="0" rtl="0" algn="r">
              <a:spcBef>
                <a:spcPts val="0"/>
              </a:spcBef>
              <a:buNone/>
              <a:defRPr sz="1400">
                <a:solidFill>
                  <a:srgbClr val="000000"/>
                </a:solidFill>
                <a:latin typeface="Times New Roman"/>
                <a:ea typeface="Times New Roman"/>
                <a:cs typeface="Times New Roman"/>
                <a:sym typeface="Times New Roman"/>
              </a:defRPr>
            </a:lvl7pPr>
            <a:lvl8pPr indent="0" lvl="7" marL="0" marR="0" rtl="0" algn="r">
              <a:spcBef>
                <a:spcPts val="0"/>
              </a:spcBef>
              <a:buNone/>
              <a:defRPr sz="1400">
                <a:solidFill>
                  <a:srgbClr val="000000"/>
                </a:solidFill>
                <a:latin typeface="Times New Roman"/>
                <a:ea typeface="Times New Roman"/>
                <a:cs typeface="Times New Roman"/>
                <a:sym typeface="Times New Roman"/>
              </a:defRPr>
            </a:lvl8pPr>
            <a:lvl9pPr indent="0" lvl="8" marL="0" marR="0" rt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00" r:id="rId1"/>
    <p:sldLayoutId id="2147484201" r:id="rId2"/>
    <p:sldLayoutId id="2147484202" r:id="rId3"/>
    <p:sldLayoutId id="2147484203" r:id="rId4"/>
    <p:sldLayoutId id="2147484204" r:id="rId5"/>
    <p:sldLayoutId id="2147484205" r:id="rId6"/>
    <p:sldLayoutId id="2147484206" r:id="rId7"/>
    <p:sldLayoutId id="2147484207" r:id="rId8"/>
    <p:sldLayoutId id="2147484208" r:id="rId9"/>
    <p:sldLayoutId id="2147484209" r:id="rId10"/>
    <p:sldLayoutId id="2147484210"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94" name="Shape 3794"/>
        <p:cNvGrpSpPr/>
        <p:nvPr/>
      </p:nvGrpSpPr>
      <p:grpSpPr>
        <a:xfrm>
          <a:off x="0" y="0"/>
          <a:ext cx="0" cy="0"/>
          <a:chOff x="0" y="0"/>
          <a:chExt cx="0" cy="0"/>
        </a:xfrm>
      </p:grpSpPr>
      <p:sp>
        <p:nvSpPr>
          <p:cNvPr id="3795" name="Google Shape;3795;p6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3796" name="Google Shape;3796;p6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797" name="Google Shape;3797;p6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8" name="Google Shape;3798;p6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9" name="Google Shape;3799;p6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11" r:id="rId1"/>
    <p:sldLayoutId id="2147484212" r:id="rId2"/>
    <p:sldLayoutId id="2147484213" r:id="rId3"/>
    <p:sldLayoutId id="2147484214" r:id="rId4"/>
    <p:sldLayoutId id="2147484215" r:id="rId5"/>
    <p:sldLayoutId id="2147484216" r:id="rId6"/>
    <p:sldLayoutId id="2147484217" r:id="rId7"/>
    <p:sldLayoutId id="2147484218" r:id="rId8"/>
    <p:sldLayoutId id="2147484219" r:id="rId9"/>
    <p:sldLayoutId id="2147484220" r:id="rId10"/>
    <p:sldLayoutId id="214748422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69" name="Shape 3869"/>
        <p:cNvGrpSpPr/>
        <p:nvPr/>
      </p:nvGrpSpPr>
      <p:grpSpPr>
        <a:xfrm>
          <a:off x="0" y="0"/>
          <a:ext cx="0" cy="0"/>
          <a:chOff x="0" y="0"/>
          <a:chExt cx="0" cy="0"/>
        </a:xfrm>
      </p:grpSpPr>
      <p:sp>
        <p:nvSpPr>
          <p:cNvPr id="3870" name="Google Shape;3870;p626"/>
          <p:cNvSpPr txBox="1"/>
          <p:nvPr/>
        </p:nvSpPr>
        <p:spPr>
          <a:xfrm>
            <a:off x="8842107" y="6619875"/>
            <a:ext cx="320922" cy="25532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1059"/>
              <a:buFont typeface="Arial Narrow"/>
              <a:buNone/>
            </a:pPr>
            <a:fld id="{00000000-1234-1234-1234-123412341234}" type="slidenum">
              <a:rPr lang="en-US" sz="1059">
                <a:solidFill>
                  <a:schemeClr val="dk1"/>
                </a:solidFill>
                <a:latin typeface="Arial Narrow"/>
                <a:ea typeface="Arial Narrow"/>
                <a:cs typeface="Arial Narrow"/>
                <a:sym typeface="Arial Narrow"/>
              </a:rPr>
              <a:t>‹#›</a:t>
            </a:fld>
            <a:endParaRPr sz="1059">
              <a:solidFill>
                <a:schemeClr val="dk1"/>
              </a:solidFill>
              <a:latin typeface="Arial Narrow"/>
              <a:ea typeface="Arial Narrow"/>
              <a:cs typeface="Arial Narrow"/>
              <a:sym typeface="Arial Narrow"/>
            </a:endParaRPr>
          </a:p>
        </p:txBody>
      </p:sp>
      <p:sp>
        <p:nvSpPr>
          <p:cNvPr id="3871" name="Google Shape;3871;p626"/>
          <p:cNvSpPr/>
          <p:nvPr/>
        </p:nvSpPr>
        <p:spPr>
          <a:xfrm>
            <a:off x="-31750" y="683559"/>
            <a:ext cx="9213273" cy="32217"/>
          </a:xfrm>
          <a:prstGeom prst="rect">
            <a:avLst/>
          </a:prstGeom>
          <a:gradFill>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0"/>
          </a:gradFill>
          <a:ln cap="flat" cmpd="sng" w="9525">
            <a:solidFill>
              <a:schemeClr val="dk1"/>
            </a:solidFill>
            <a:prstDash val="solid"/>
            <a:miter lim="800000"/>
            <a:headEnd len="sm" w="sm" type="none"/>
            <a:tailEnd len="sm" w="sm" type="none"/>
          </a:ln>
        </p:spPr>
        <p:txBody>
          <a:bodyPr anchorCtr="0" anchor="t" bIns="46050" lIns="93750" spcFirstLastPara="1" rIns="93750" wrap="square" tIns="46050">
            <a:noAutofit/>
          </a:bodyPr>
          <a:lstStyle/>
          <a:p>
            <a:pPr indent="0" lvl="0" marL="0" marR="0" rtl="0" algn="ctr">
              <a:lnSpc>
                <a:spcPct val="85000"/>
              </a:lnSpc>
              <a:spcBef>
                <a:spcPts val="0"/>
              </a:spcBef>
              <a:spcAft>
                <a:spcPts val="0"/>
              </a:spcAft>
              <a:buClr>
                <a:schemeClr val="dk1"/>
              </a:buClr>
              <a:buSzPts val="2471"/>
              <a:buFont typeface="Times New Roman"/>
              <a:buNone/>
            </a:pPr>
            <a:r>
              <a:t/>
            </a:r>
            <a:endParaRPr b="1" i="1" sz="2471">
              <a:solidFill>
                <a:schemeClr val="dk1"/>
              </a:solidFill>
              <a:latin typeface="Book Antiqua"/>
              <a:ea typeface="Book Antiqua"/>
              <a:cs typeface="Book Antiqua"/>
              <a:sym typeface="Book Antiqua"/>
            </a:endParaRPr>
          </a:p>
        </p:txBody>
      </p:sp>
    </p:spTree>
  </p:cSld>
  <p:clrMap accent1="accent1" accent2="accent2" accent3="accent3" accent4="accent4" accent5="accent5" accent6="accent6" bg1="lt1" bg2="dk2" tx1="dk1" tx2="lt2" folHlink="folHlink" hlink="hlink"/>
  <p:sldLayoutIdLst>
    <p:sldLayoutId id="2147484222" r:id="rId1"/>
    <p:sldLayoutId id="2147484223" r:id="rId2"/>
    <p:sldLayoutId id="2147484224" r:id="rId3"/>
    <p:sldLayoutId id="2147484225" r:id="rId4"/>
    <p:sldLayoutId id="2147484226" r:id="rId5"/>
    <p:sldLayoutId id="2147484227" r:id="rId6"/>
    <p:sldLayoutId id="2147484228" r:id="rId7"/>
    <p:sldLayoutId id="2147484229" r:id="rId8"/>
    <p:sldLayoutId id="2147484230" r:id="rId9"/>
    <p:sldLayoutId id="2147484231" r:id="rId10"/>
    <p:sldLayoutId id="214748423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908" name="Shape 3908"/>
        <p:cNvGrpSpPr/>
        <p:nvPr/>
      </p:nvGrpSpPr>
      <p:grpSpPr>
        <a:xfrm>
          <a:off x="0" y="0"/>
          <a:ext cx="0" cy="0"/>
          <a:chOff x="0" y="0"/>
          <a:chExt cx="0" cy="0"/>
        </a:xfrm>
      </p:grpSpPr>
      <p:grpSp>
        <p:nvGrpSpPr>
          <p:cNvPr id="3909" name="Google Shape;3909;p638"/>
          <p:cNvGrpSpPr/>
          <p:nvPr/>
        </p:nvGrpSpPr>
        <p:grpSpPr>
          <a:xfrm>
            <a:off x="319088" y="1828800"/>
            <a:ext cx="8824912" cy="5029200"/>
            <a:chOff x="201" y="1152"/>
            <a:chExt cx="5559" cy="3168"/>
          </a:xfrm>
        </p:grpSpPr>
        <p:sp>
          <p:nvSpPr>
            <p:cNvPr id="3910" name="Google Shape;3910;p638"/>
            <p:cNvSpPr/>
            <p:nvPr/>
          </p:nvSpPr>
          <p:spPr>
            <a:xfrm>
              <a:off x="528" y="2909"/>
              <a:ext cx="5232" cy="1411"/>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1" name="Google Shape;3911;p638"/>
            <p:cNvSpPr/>
            <p:nvPr/>
          </p:nvSpPr>
          <p:spPr>
            <a:xfrm>
              <a:off x="210" y="1152"/>
              <a:ext cx="5550" cy="3168"/>
            </a:xfrm>
            <a:custGeom>
              <a:rect b="b" l="l" r="r" t="t"/>
              <a:pathLst>
                <a:path extrusionOk="0" h="3168" w="5550">
                  <a:moveTo>
                    <a:pt x="330" y="1764"/>
                  </a:moveTo>
                  <a:lnTo>
                    <a:pt x="0" y="1764"/>
                  </a:lnTo>
                  <a:lnTo>
                    <a:pt x="0" y="3168"/>
                  </a:lnTo>
                  <a:lnTo>
                    <a:pt x="5550" y="3168"/>
                  </a:lnTo>
                  <a:lnTo>
                    <a:pt x="5550" y="0"/>
                  </a:lnTo>
                  <a:lnTo>
                    <a:pt x="330" y="0"/>
                  </a:lnTo>
                  <a:lnTo>
                    <a:pt x="330" y="1764"/>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2" name="Google Shape;3912;p638"/>
            <p:cNvSpPr/>
            <p:nvPr/>
          </p:nvSpPr>
          <p:spPr>
            <a:xfrm>
              <a:off x="528" y="2932"/>
              <a:ext cx="5232" cy="1388"/>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accent2">
                <a:alpha val="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3" name="Google Shape;3913;p638"/>
            <p:cNvSpPr/>
            <p:nvPr/>
          </p:nvSpPr>
          <p:spPr>
            <a:xfrm>
              <a:off x="528" y="1152"/>
              <a:ext cx="4607"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4" name="Google Shape;3914;p638"/>
            <p:cNvSpPr/>
            <p:nvPr/>
          </p:nvSpPr>
          <p:spPr>
            <a:xfrm>
              <a:off x="528" y="1152"/>
              <a:ext cx="29" cy="178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chemeClr val="dk1"/>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5" name="Google Shape;3915;p638"/>
            <p:cNvSpPr/>
            <p:nvPr/>
          </p:nvSpPr>
          <p:spPr>
            <a:xfrm>
              <a:off x="527" y="2904"/>
              <a:ext cx="29" cy="1416"/>
            </a:xfrm>
            <a:custGeom>
              <a:rect b="b" l="l" r="r" t="t"/>
              <a:pathLst>
                <a:path extrusionOk="0" h="1416" w="29">
                  <a:moveTo>
                    <a:pt x="0" y="1416"/>
                  </a:moveTo>
                  <a:lnTo>
                    <a:pt x="29" y="1416"/>
                  </a:lnTo>
                  <a:lnTo>
                    <a:pt x="28" y="24"/>
                  </a:lnTo>
                  <a:lnTo>
                    <a:pt x="0" y="0"/>
                  </a:lnTo>
                  <a:lnTo>
                    <a:pt x="0" y="1416"/>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6" name="Google Shape;3916;p638"/>
            <p:cNvSpPr/>
            <p:nvPr/>
          </p:nvSpPr>
          <p:spPr>
            <a:xfrm>
              <a:off x="201" y="2904"/>
              <a:ext cx="2879"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7" name="Google Shape;3917;p638"/>
            <p:cNvSpPr/>
            <p:nvPr/>
          </p:nvSpPr>
          <p:spPr>
            <a:xfrm>
              <a:off x="201" y="2904"/>
              <a:ext cx="30" cy="1416"/>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9803"/>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18" name="Google Shape;3918;p63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19" name="Google Shape;3919;p63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20" name="Google Shape;3920;p63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921" name="Google Shape;3921;p63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9pPr>
          </a:lstStyle>
          <a:p/>
        </p:txBody>
      </p:sp>
      <p:sp>
        <p:nvSpPr>
          <p:cNvPr id="3922" name="Google Shape;3922;p638"/>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hlink"/>
              </a:buClr>
              <a:buSzPts val="3200"/>
              <a:buFont typeface="Noto Sans Symbols"/>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hlink"/>
              </a:buClr>
              <a:buSzPts val="2400"/>
              <a:buFont typeface="Noto Sans Symbols"/>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Noto Sans Symbols"/>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233" r:id="rId1"/>
    <p:sldLayoutId id="2147484234" r:id="rId2"/>
    <p:sldLayoutId id="2147484235" r:id="rId3"/>
    <p:sldLayoutId id="2147484236" r:id="rId4"/>
    <p:sldLayoutId id="2147484237" r:id="rId5"/>
    <p:sldLayoutId id="2147484238" r:id="rId6"/>
    <p:sldLayoutId id="2147484239" r:id="rId7"/>
    <p:sldLayoutId id="2147484240" r:id="rId8"/>
    <p:sldLayoutId id="2147484241" r:id="rId9"/>
    <p:sldLayoutId id="2147484242" r:id="rId10"/>
    <p:sldLayoutId id="214748424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99" name="Shape 3999"/>
        <p:cNvGrpSpPr/>
        <p:nvPr/>
      </p:nvGrpSpPr>
      <p:grpSpPr>
        <a:xfrm>
          <a:off x="0" y="0"/>
          <a:ext cx="0" cy="0"/>
          <a:chOff x="0" y="0"/>
          <a:chExt cx="0" cy="0"/>
        </a:xfrm>
      </p:grpSpPr>
      <p:pic>
        <p:nvPicPr>
          <p:cNvPr id="4000" name="Google Shape;4000;p650"/>
          <p:cNvPicPr preferRelativeResize="0"/>
          <p:nvPr/>
        </p:nvPicPr>
        <p:blipFill rotWithShape="1">
          <a:blip r:embed="rId1">
            <a:alphaModFix/>
          </a:blip>
          <a:srcRect b="0" l="0" r="0" t="0"/>
          <a:stretch/>
        </p:blipFill>
        <p:spPr>
          <a:xfrm>
            <a:off x="0" y="5695950"/>
            <a:ext cx="9144000" cy="1162050"/>
          </a:xfrm>
          <a:prstGeom prst="rect">
            <a:avLst/>
          </a:prstGeom>
          <a:noFill/>
          <a:ln>
            <a:noFill/>
          </a:ln>
        </p:spPr>
      </p:pic>
      <p:pic>
        <p:nvPicPr>
          <p:cNvPr id="4001" name="Google Shape;4001;p650"/>
          <p:cNvPicPr preferRelativeResize="0"/>
          <p:nvPr/>
        </p:nvPicPr>
        <p:blipFill rotWithShape="1">
          <a:blip r:embed="rId2">
            <a:alphaModFix/>
          </a:blip>
          <a:srcRect b="0" l="0" r="0" t="0"/>
          <a:stretch/>
        </p:blipFill>
        <p:spPr>
          <a:xfrm>
            <a:off x="0" y="-781050"/>
            <a:ext cx="9144000" cy="11620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44" r:id="rId3"/>
    <p:sldLayoutId id="2147484245" r:id="rId4"/>
    <p:sldLayoutId id="2147484246" r:id="rId5"/>
    <p:sldLayoutId id="2147484247" r:id="rId6"/>
    <p:sldLayoutId id="2147484248" r:id="rId7"/>
    <p:sldLayoutId id="2147484249" r:id="rId8"/>
    <p:sldLayoutId id="2147484250" r:id="rId9"/>
    <p:sldLayoutId id="2147484251" r:id="rId10"/>
    <p:sldLayoutId id="2147484252" r:id="rId11"/>
    <p:sldLayoutId id="2147484253" r:id="rId12"/>
    <p:sldLayoutId id="214748425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38" name="Shape 4038"/>
        <p:cNvGrpSpPr/>
        <p:nvPr/>
      </p:nvGrpSpPr>
      <p:grpSpPr>
        <a:xfrm>
          <a:off x="0" y="0"/>
          <a:ext cx="0" cy="0"/>
          <a:chOff x="0" y="0"/>
          <a:chExt cx="0" cy="0"/>
        </a:xfrm>
      </p:grpSpPr>
      <p:sp>
        <p:nvSpPr>
          <p:cNvPr id="4039" name="Google Shape;4039;p662"/>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0" name="Google Shape;4040;p662"/>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1" name="Google Shape;4041;p662"/>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2" name="Google Shape;4042;p662"/>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3" name="Google Shape;4043;p662"/>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4" name="Google Shape;4044;p662"/>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5" name="Google Shape;4045;p662"/>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6" name="Google Shape;4046;p662"/>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4047" name="Google Shape;4047;p662"/>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4048" name="Google Shape;4048;p66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49" name="Google Shape;4049;p66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50" name="Google Shape;4050;p66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55" r:id="rId1"/>
    <p:sldLayoutId id="2147484256" r:id="rId2"/>
    <p:sldLayoutId id="2147484257" r:id="rId3"/>
    <p:sldLayoutId id="2147484258" r:id="rId4"/>
    <p:sldLayoutId id="2147484259" r:id="rId5"/>
    <p:sldLayoutId id="2147484260" r:id="rId6"/>
    <p:sldLayoutId id="2147484261" r:id="rId7"/>
    <p:sldLayoutId id="2147484262" r:id="rId8"/>
    <p:sldLayoutId id="2147484263" r:id="rId9"/>
    <p:sldLayoutId id="2147484264" r:id="rId10"/>
    <p:sldLayoutId id="2147484265" r:id="rId11"/>
    <p:sldLayoutId id="2147484266" r:id="rId12"/>
    <p:sldLayoutId id="214748426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4145" name="Shape 4145"/>
        <p:cNvGrpSpPr/>
        <p:nvPr/>
      </p:nvGrpSpPr>
      <p:grpSpPr>
        <a:xfrm>
          <a:off x="0" y="0"/>
          <a:ext cx="0" cy="0"/>
          <a:chOff x="0" y="0"/>
          <a:chExt cx="0" cy="0"/>
        </a:xfrm>
      </p:grpSpPr>
      <p:sp>
        <p:nvSpPr>
          <p:cNvPr id="4146" name="Google Shape;4146;p67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9pPr>
          </a:lstStyle>
          <a:p/>
        </p:txBody>
      </p:sp>
      <p:sp>
        <p:nvSpPr>
          <p:cNvPr id="4147" name="Google Shape;4147;p676"/>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472440" lvl="0" marL="457200" marR="0" rtl="0" algn="l">
              <a:spcBef>
                <a:spcPts val="800"/>
              </a:spcBef>
              <a:spcAft>
                <a:spcPts val="0"/>
              </a:spcAft>
              <a:buClr>
                <a:srgbClr val="FFCC00"/>
              </a:buClr>
              <a:buSzPts val="384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700"/>
              </a:spcBef>
              <a:spcAft>
                <a:spcPts val="0"/>
              </a:spcAft>
              <a:buClr>
                <a:srgbClr val="FFFFFF"/>
              </a:buClr>
              <a:buSzPts val="2800"/>
              <a:buFont typeface="Tahoma"/>
              <a:buChar char="–"/>
              <a:defRPr b="0" i="0" sz="2800" u="none" cap="none" strike="noStrike">
                <a:solidFill>
                  <a:schemeClr val="lt1"/>
                </a:solidFill>
                <a:latin typeface="Tahoma"/>
                <a:ea typeface="Tahoma"/>
                <a:cs typeface="Tahoma"/>
                <a:sym typeface="Tahoma"/>
              </a:defRPr>
            </a:lvl2pPr>
            <a:lvl3pPr indent="-411480" lvl="2" marL="1371600" marR="0" rtl="0" algn="l">
              <a:spcBef>
                <a:spcPts val="600"/>
              </a:spcBef>
              <a:spcAft>
                <a:spcPts val="0"/>
              </a:spcAft>
              <a:buClr>
                <a:srgbClr val="FFCC00"/>
              </a:buClr>
              <a:buSzPts val="288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500"/>
              </a:spcBef>
              <a:spcAft>
                <a:spcPts val="0"/>
              </a:spcAft>
              <a:buClr>
                <a:srgbClr val="FFFFFF"/>
              </a:buClr>
              <a:buSzPts val="2000"/>
              <a:buFont typeface="Tahoma"/>
              <a:buChar char="–"/>
              <a:defRPr b="0" i="0" sz="2000" u="none" cap="none" strike="noStrike">
                <a:solidFill>
                  <a:schemeClr val="lt1"/>
                </a:solidFill>
                <a:latin typeface="Tahoma"/>
                <a:ea typeface="Tahoma"/>
                <a:cs typeface="Tahoma"/>
                <a:sym typeface="Tahoma"/>
              </a:defRPr>
            </a:lvl4pPr>
            <a:lvl5pPr indent="-330200" lvl="4" marL="2286000" marR="0" rtl="0" algn="l">
              <a:spcBef>
                <a:spcPts val="500"/>
              </a:spcBef>
              <a:spcAft>
                <a:spcPts val="0"/>
              </a:spcAft>
              <a:buClr>
                <a:srgbClr val="FFCC00"/>
              </a:buClr>
              <a:buSzPts val="16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4148" name="Google Shape;4148;p67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marR="0" rtl="0" algn="ctr">
              <a:spcBef>
                <a:spcPts val="0"/>
              </a:spcBef>
              <a:buNone/>
              <a:defRPr sz="1400">
                <a:solidFill>
                  <a:schemeClr val="lt1"/>
                </a:solidFill>
                <a:latin typeface="Tahoma"/>
                <a:ea typeface="Tahoma"/>
                <a:cs typeface="Tahoma"/>
                <a:sym typeface="Tahoma"/>
              </a:defRPr>
            </a:lvl1pPr>
            <a:lvl2pPr indent="0" lvl="1" marL="0" marR="0" rtl="0" algn="ctr">
              <a:spcBef>
                <a:spcPts val="0"/>
              </a:spcBef>
              <a:buNone/>
              <a:defRPr sz="1400">
                <a:solidFill>
                  <a:schemeClr val="lt1"/>
                </a:solidFill>
                <a:latin typeface="Tahoma"/>
                <a:ea typeface="Tahoma"/>
                <a:cs typeface="Tahoma"/>
                <a:sym typeface="Tahoma"/>
              </a:defRPr>
            </a:lvl2pPr>
            <a:lvl3pPr indent="0" lvl="2" marL="0" marR="0" rtl="0" algn="ctr">
              <a:spcBef>
                <a:spcPts val="0"/>
              </a:spcBef>
              <a:buNone/>
              <a:defRPr sz="1400">
                <a:solidFill>
                  <a:schemeClr val="lt1"/>
                </a:solidFill>
                <a:latin typeface="Tahoma"/>
                <a:ea typeface="Tahoma"/>
                <a:cs typeface="Tahoma"/>
                <a:sym typeface="Tahoma"/>
              </a:defRPr>
            </a:lvl3pPr>
            <a:lvl4pPr indent="0" lvl="3" marL="0" marR="0" rtl="0" algn="ctr">
              <a:spcBef>
                <a:spcPts val="0"/>
              </a:spcBef>
              <a:buNone/>
              <a:defRPr sz="1400">
                <a:solidFill>
                  <a:schemeClr val="lt1"/>
                </a:solidFill>
                <a:latin typeface="Tahoma"/>
                <a:ea typeface="Tahoma"/>
                <a:cs typeface="Tahoma"/>
                <a:sym typeface="Tahoma"/>
              </a:defRPr>
            </a:lvl4pPr>
            <a:lvl5pPr indent="0" lvl="4" marL="0" marR="0" rtl="0" algn="ctr">
              <a:spcBef>
                <a:spcPts val="0"/>
              </a:spcBef>
              <a:buNone/>
              <a:defRPr sz="1400">
                <a:solidFill>
                  <a:schemeClr val="lt1"/>
                </a:solidFill>
                <a:latin typeface="Tahoma"/>
                <a:ea typeface="Tahoma"/>
                <a:cs typeface="Tahoma"/>
                <a:sym typeface="Tahoma"/>
              </a:defRPr>
            </a:lvl5pPr>
            <a:lvl6pPr indent="0" lvl="5" marL="0" marR="0" rtl="0" algn="ctr">
              <a:spcBef>
                <a:spcPts val="0"/>
              </a:spcBef>
              <a:buNone/>
              <a:defRPr sz="1400">
                <a:solidFill>
                  <a:schemeClr val="lt1"/>
                </a:solidFill>
                <a:latin typeface="Tahoma"/>
                <a:ea typeface="Tahoma"/>
                <a:cs typeface="Tahoma"/>
                <a:sym typeface="Tahoma"/>
              </a:defRPr>
            </a:lvl6pPr>
            <a:lvl7pPr indent="0" lvl="6" marL="0" marR="0" rtl="0" algn="ctr">
              <a:spcBef>
                <a:spcPts val="0"/>
              </a:spcBef>
              <a:buNone/>
              <a:defRPr sz="1400">
                <a:solidFill>
                  <a:schemeClr val="lt1"/>
                </a:solidFill>
                <a:latin typeface="Tahoma"/>
                <a:ea typeface="Tahoma"/>
                <a:cs typeface="Tahoma"/>
                <a:sym typeface="Tahoma"/>
              </a:defRPr>
            </a:lvl7pPr>
            <a:lvl8pPr indent="0" lvl="7" marL="0" marR="0" rtl="0" algn="ctr">
              <a:spcBef>
                <a:spcPts val="0"/>
              </a:spcBef>
              <a:buNone/>
              <a:defRPr sz="1400">
                <a:solidFill>
                  <a:schemeClr val="lt1"/>
                </a:solidFill>
                <a:latin typeface="Tahoma"/>
                <a:ea typeface="Tahoma"/>
                <a:cs typeface="Tahoma"/>
                <a:sym typeface="Tahoma"/>
              </a:defRPr>
            </a:lvl8pPr>
            <a:lvl9pPr indent="0" lvl="8" marL="0" marR="0" rt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68" r:id="rId2"/>
    <p:sldLayoutId id="2147484269" r:id="rId3"/>
    <p:sldLayoutId id="2147484270" r:id="rId4"/>
    <p:sldLayoutId id="2147484271" r:id="rId5"/>
    <p:sldLayoutId id="2147484272" r:id="rId6"/>
    <p:sldLayoutId id="2147484273" r:id="rId7"/>
    <p:sldLayoutId id="2147484274" r:id="rId8"/>
    <p:sldLayoutId id="2147484275" r:id="rId9"/>
    <p:sldLayoutId id="2147484276" r:id="rId10"/>
    <p:sldLayoutId id="2147484277" r:id="rId11"/>
    <p:sldLayoutId id="2147484278"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96" name="Shape 4196"/>
        <p:cNvGrpSpPr/>
        <p:nvPr/>
      </p:nvGrpSpPr>
      <p:grpSpPr>
        <a:xfrm>
          <a:off x="0" y="0"/>
          <a:ext cx="0" cy="0"/>
          <a:chOff x="0" y="0"/>
          <a:chExt cx="0" cy="0"/>
        </a:xfrm>
      </p:grpSpPr>
      <p:pic>
        <p:nvPicPr>
          <p:cNvPr id="4197" name="Google Shape;4197;p688"/>
          <p:cNvPicPr preferRelativeResize="0"/>
          <p:nvPr/>
        </p:nvPicPr>
        <p:blipFill rotWithShape="1">
          <a:blip r:embed="rId1">
            <a:alphaModFix/>
          </a:blip>
          <a:srcRect b="0" l="0" r="0" t="0"/>
          <a:stretch/>
        </p:blipFill>
        <p:spPr>
          <a:xfrm>
            <a:off x="5595938" y="4900613"/>
            <a:ext cx="3548062" cy="1957387"/>
          </a:xfrm>
          <a:prstGeom prst="rect">
            <a:avLst/>
          </a:prstGeom>
          <a:noFill/>
          <a:ln>
            <a:noFill/>
          </a:ln>
        </p:spPr>
      </p:pic>
      <p:sp>
        <p:nvSpPr>
          <p:cNvPr id="4198" name="Google Shape;4198;p68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1pPr>
            <a:lvl2pPr lvl="1"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2pPr>
            <a:lvl3pPr lvl="2"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3pPr>
            <a:lvl4pPr lvl="3"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4pPr>
            <a:lvl5pPr lvl="4"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5pPr>
            <a:lvl6pPr lvl="5"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6pPr>
            <a:lvl7pPr lvl="6"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7pPr>
            <a:lvl8pPr lvl="7"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8pPr>
            <a:lvl9pPr lvl="8"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9pPr>
          </a:lstStyle>
          <a:p/>
        </p:txBody>
      </p:sp>
      <p:sp>
        <p:nvSpPr>
          <p:cNvPr id="4199" name="Google Shape;4199;p688"/>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1" i="0" sz="1800" u="none" cap="none" strike="noStrike">
                <a:solidFill>
                  <a:srgbClr val="00408D"/>
                </a:solidFill>
                <a:latin typeface="Arial"/>
                <a:ea typeface="Arial"/>
                <a:cs typeface="Arial"/>
                <a:sym typeface="Arial"/>
              </a:defRPr>
            </a:lvl1pPr>
            <a:lvl2pPr indent="-228600" lvl="1" marL="914400" marR="0" rtl="0" algn="l">
              <a:spcBef>
                <a:spcPts val="320"/>
              </a:spcBef>
              <a:spcAft>
                <a:spcPts val="0"/>
              </a:spcAft>
              <a:buSzPts val="1400"/>
              <a:buNone/>
              <a:defRPr b="1" i="0" sz="1600" u="none" cap="none" strike="noStrike">
                <a:solidFill>
                  <a:srgbClr val="FF8000"/>
                </a:solidFill>
                <a:latin typeface="Arial"/>
                <a:ea typeface="Arial"/>
                <a:cs typeface="Arial"/>
                <a:sym typeface="Arial"/>
              </a:defRPr>
            </a:lvl2pPr>
            <a:lvl3pPr indent="-317500" lvl="2" marL="13716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3pPr>
            <a:lvl4pPr indent="-317500" lvl="3" marL="18288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4pPr>
            <a:lvl5pPr indent="-317500" lvl="4" marL="22860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00" name="Google Shape;4200;p68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000">
                <a:solidFill>
                  <a:srgbClr val="FF8000"/>
                </a:solidFill>
                <a:latin typeface="Arial"/>
                <a:ea typeface="Arial"/>
                <a:cs typeface="Arial"/>
                <a:sym typeface="Arial"/>
              </a:defRPr>
            </a:lvl1pPr>
            <a:lvl2pPr indent="0" lvl="1" marL="0" marR="0" rtl="0" algn="l">
              <a:spcBef>
                <a:spcPts val="0"/>
              </a:spcBef>
              <a:buNone/>
              <a:defRPr sz="1000">
                <a:solidFill>
                  <a:srgbClr val="FF8000"/>
                </a:solidFill>
                <a:latin typeface="Arial"/>
                <a:ea typeface="Arial"/>
                <a:cs typeface="Arial"/>
                <a:sym typeface="Arial"/>
              </a:defRPr>
            </a:lvl2pPr>
            <a:lvl3pPr indent="0" lvl="2" marL="0" marR="0" rtl="0" algn="l">
              <a:spcBef>
                <a:spcPts val="0"/>
              </a:spcBef>
              <a:buNone/>
              <a:defRPr sz="1000">
                <a:solidFill>
                  <a:srgbClr val="FF8000"/>
                </a:solidFill>
                <a:latin typeface="Arial"/>
                <a:ea typeface="Arial"/>
                <a:cs typeface="Arial"/>
                <a:sym typeface="Arial"/>
              </a:defRPr>
            </a:lvl3pPr>
            <a:lvl4pPr indent="0" lvl="3" marL="0" marR="0" rtl="0" algn="l">
              <a:spcBef>
                <a:spcPts val="0"/>
              </a:spcBef>
              <a:buNone/>
              <a:defRPr sz="1000">
                <a:solidFill>
                  <a:srgbClr val="FF8000"/>
                </a:solidFill>
                <a:latin typeface="Arial"/>
                <a:ea typeface="Arial"/>
                <a:cs typeface="Arial"/>
                <a:sym typeface="Arial"/>
              </a:defRPr>
            </a:lvl4pPr>
            <a:lvl5pPr indent="0" lvl="4" marL="0" marR="0" rtl="0" algn="l">
              <a:spcBef>
                <a:spcPts val="0"/>
              </a:spcBef>
              <a:buNone/>
              <a:defRPr sz="1000">
                <a:solidFill>
                  <a:srgbClr val="FF8000"/>
                </a:solidFill>
                <a:latin typeface="Arial"/>
                <a:ea typeface="Arial"/>
                <a:cs typeface="Arial"/>
                <a:sym typeface="Arial"/>
              </a:defRPr>
            </a:lvl5pPr>
            <a:lvl6pPr indent="0" lvl="5" marL="0" marR="0" rtl="0" algn="l">
              <a:spcBef>
                <a:spcPts val="0"/>
              </a:spcBef>
              <a:buNone/>
              <a:defRPr sz="1000">
                <a:solidFill>
                  <a:srgbClr val="FF8000"/>
                </a:solidFill>
                <a:latin typeface="Arial"/>
                <a:ea typeface="Arial"/>
                <a:cs typeface="Arial"/>
                <a:sym typeface="Arial"/>
              </a:defRPr>
            </a:lvl6pPr>
            <a:lvl7pPr indent="0" lvl="6" marL="0" marR="0" rtl="0" algn="l">
              <a:spcBef>
                <a:spcPts val="0"/>
              </a:spcBef>
              <a:buNone/>
              <a:defRPr sz="1000">
                <a:solidFill>
                  <a:srgbClr val="FF8000"/>
                </a:solidFill>
                <a:latin typeface="Arial"/>
                <a:ea typeface="Arial"/>
                <a:cs typeface="Arial"/>
                <a:sym typeface="Arial"/>
              </a:defRPr>
            </a:lvl7pPr>
            <a:lvl8pPr indent="0" lvl="7" marL="0" marR="0" rtl="0" algn="l">
              <a:spcBef>
                <a:spcPts val="0"/>
              </a:spcBef>
              <a:buNone/>
              <a:defRPr sz="1000">
                <a:solidFill>
                  <a:srgbClr val="FF8000"/>
                </a:solidFill>
                <a:latin typeface="Arial"/>
                <a:ea typeface="Arial"/>
                <a:cs typeface="Arial"/>
                <a:sym typeface="Arial"/>
              </a:defRPr>
            </a:lvl8pPr>
            <a:lvl9pPr indent="0" lvl="8" marL="0" marR="0" rt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79" r:id="rId2"/>
    <p:sldLayoutId id="2147484280" r:id="rId3"/>
    <p:sldLayoutId id="2147484281" r:id="rId4"/>
    <p:sldLayoutId id="2147484282" r:id="rId5"/>
    <p:sldLayoutId id="2147484283" r:id="rId6"/>
    <p:sldLayoutId id="2147484284" r:id="rId7"/>
    <p:sldLayoutId id="2147484285" r:id="rId8"/>
    <p:sldLayoutId id="2147484286" r:id="rId9"/>
    <p:sldLayoutId id="2147484287" r:id="rId10"/>
    <p:sldLayoutId id="2147484288" r:id="rId11"/>
    <p:sldLayoutId id="2147484289" r:id="rId12"/>
    <p:sldLayoutId id="214748429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51" name="Shape 4251"/>
        <p:cNvGrpSpPr/>
        <p:nvPr/>
      </p:nvGrpSpPr>
      <p:grpSpPr>
        <a:xfrm>
          <a:off x="0" y="0"/>
          <a:ext cx="0" cy="0"/>
          <a:chOff x="0" y="0"/>
          <a:chExt cx="0" cy="0"/>
        </a:xfrm>
      </p:grpSpPr>
      <p:sp>
        <p:nvSpPr>
          <p:cNvPr id="4252" name="Google Shape;4252;p70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9pPr>
          </a:lstStyle>
          <a:p/>
        </p:txBody>
      </p:sp>
      <p:sp>
        <p:nvSpPr>
          <p:cNvPr id="4253" name="Google Shape;4253;p701"/>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1"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54" name="Google Shape;4254;p70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u="none">
                <a:solidFill>
                  <a:schemeClr val="dk1"/>
                </a:solidFill>
                <a:latin typeface="Arial"/>
                <a:ea typeface="Arial"/>
                <a:cs typeface="Arial"/>
                <a:sym typeface="Arial"/>
              </a:defRPr>
            </a:lvl1pPr>
            <a:lvl2pPr indent="0" lvl="1" marL="0" marR="0" rtl="0" algn="r">
              <a:spcBef>
                <a:spcPts val="0"/>
              </a:spcBef>
              <a:buNone/>
              <a:defRPr sz="1400" u="none">
                <a:solidFill>
                  <a:schemeClr val="dk1"/>
                </a:solidFill>
                <a:latin typeface="Arial"/>
                <a:ea typeface="Arial"/>
                <a:cs typeface="Arial"/>
                <a:sym typeface="Arial"/>
              </a:defRPr>
            </a:lvl2pPr>
            <a:lvl3pPr indent="0" lvl="2" marL="0" marR="0" rtl="0" algn="r">
              <a:spcBef>
                <a:spcPts val="0"/>
              </a:spcBef>
              <a:buNone/>
              <a:defRPr sz="1400" u="none">
                <a:solidFill>
                  <a:schemeClr val="dk1"/>
                </a:solidFill>
                <a:latin typeface="Arial"/>
                <a:ea typeface="Arial"/>
                <a:cs typeface="Arial"/>
                <a:sym typeface="Arial"/>
              </a:defRPr>
            </a:lvl3pPr>
            <a:lvl4pPr indent="0" lvl="3" marL="0" marR="0" rtl="0" algn="r">
              <a:spcBef>
                <a:spcPts val="0"/>
              </a:spcBef>
              <a:buNone/>
              <a:defRPr sz="1400" u="none">
                <a:solidFill>
                  <a:schemeClr val="dk1"/>
                </a:solidFill>
                <a:latin typeface="Arial"/>
                <a:ea typeface="Arial"/>
                <a:cs typeface="Arial"/>
                <a:sym typeface="Arial"/>
              </a:defRPr>
            </a:lvl4pPr>
            <a:lvl5pPr indent="0" lvl="4" marL="0" marR="0" rtl="0" algn="r">
              <a:spcBef>
                <a:spcPts val="0"/>
              </a:spcBef>
              <a:buNone/>
              <a:defRPr sz="1400" u="none">
                <a:solidFill>
                  <a:schemeClr val="dk1"/>
                </a:solidFill>
                <a:latin typeface="Arial"/>
                <a:ea typeface="Arial"/>
                <a:cs typeface="Arial"/>
                <a:sym typeface="Arial"/>
              </a:defRPr>
            </a:lvl5pPr>
            <a:lvl6pPr indent="0" lvl="5" marL="0" marR="0" rtl="0" algn="r">
              <a:spcBef>
                <a:spcPts val="0"/>
              </a:spcBef>
              <a:buNone/>
              <a:defRPr sz="1400" u="none">
                <a:solidFill>
                  <a:schemeClr val="dk1"/>
                </a:solidFill>
                <a:latin typeface="Arial"/>
                <a:ea typeface="Arial"/>
                <a:cs typeface="Arial"/>
                <a:sym typeface="Arial"/>
              </a:defRPr>
            </a:lvl6pPr>
            <a:lvl7pPr indent="0" lvl="6" marL="0" marR="0" rtl="0" algn="r">
              <a:spcBef>
                <a:spcPts val="0"/>
              </a:spcBef>
              <a:buNone/>
              <a:defRPr sz="1400" u="none">
                <a:solidFill>
                  <a:schemeClr val="dk1"/>
                </a:solidFill>
                <a:latin typeface="Arial"/>
                <a:ea typeface="Arial"/>
                <a:cs typeface="Arial"/>
                <a:sym typeface="Arial"/>
              </a:defRPr>
            </a:lvl7pPr>
            <a:lvl8pPr indent="0" lvl="7" marL="0" marR="0" rtl="0" algn="r">
              <a:spcBef>
                <a:spcPts val="0"/>
              </a:spcBef>
              <a:buNone/>
              <a:defRPr sz="1400" u="none">
                <a:solidFill>
                  <a:schemeClr val="dk1"/>
                </a:solidFill>
                <a:latin typeface="Arial"/>
                <a:ea typeface="Arial"/>
                <a:cs typeface="Arial"/>
                <a:sym typeface="Arial"/>
              </a:defRPr>
            </a:lvl8pPr>
            <a:lvl9pPr indent="0" lvl="8" marL="0" marR="0" rt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4255" name="Google Shape;4255;p701"/>
          <p:cNvPicPr preferRelativeResize="0"/>
          <p:nvPr/>
        </p:nvPicPr>
        <p:blipFill rotWithShape="1">
          <a:blip r:embed="rId1">
            <a:alphaModFix/>
          </a:blip>
          <a:srcRect b="14760" l="0" r="0" t="14127"/>
          <a:stretch/>
        </p:blipFill>
        <p:spPr>
          <a:xfrm>
            <a:off x="14288" y="63500"/>
            <a:ext cx="914400" cy="909638"/>
          </a:xfrm>
          <a:prstGeom prst="rect">
            <a:avLst/>
          </a:prstGeom>
          <a:noFill/>
          <a:ln>
            <a:noFill/>
          </a:ln>
        </p:spPr>
      </p:pic>
      <p:pic>
        <p:nvPicPr>
          <p:cNvPr id="4256" name="Google Shape;4256;p701"/>
          <p:cNvPicPr preferRelativeResize="0"/>
          <p:nvPr/>
        </p:nvPicPr>
        <p:blipFill rotWithShape="1">
          <a:blip r:embed="rId2">
            <a:alphaModFix/>
          </a:blip>
          <a:srcRect b="0" l="0" r="0" t="0"/>
          <a:stretch/>
        </p:blipFill>
        <p:spPr>
          <a:xfrm>
            <a:off x="8216900" y="63500"/>
            <a:ext cx="895350" cy="9159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91" r:id="rId3"/>
    <p:sldLayoutId id="2147484292" r:id="rId4"/>
    <p:sldLayoutId id="2147484293" r:id="rId5"/>
    <p:sldLayoutId id="2147484294" r:id="rId6"/>
    <p:sldLayoutId id="2147484295" r:id="rId7"/>
    <p:sldLayoutId id="2147484296" r:id="rId8"/>
    <p:sldLayoutId id="2147484297" r:id="rId9"/>
    <p:sldLayoutId id="2147484298" r:id="rId10"/>
    <p:sldLayoutId id="2147484299" r:id="rId11"/>
    <p:sldLayoutId id="2147484300" r:id="rId12"/>
    <p:sldLayoutId id="2147484301"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04" name="Shape 4304"/>
        <p:cNvGrpSpPr/>
        <p:nvPr/>
      </p:nvGrpSpPr>
      <p:grpSpPr>
        <a:xfrm>
          <a:off x="0" y="0"/>
          <a:ext cx="0" cy="0"/>
          <a:chOff x="0" y="0"/>
          <a:chExt cx="0" cy="0"/>
        </a:xfrm>
      </p:grpSpPr>
      <p:sp>
        <p:nvSpPr>
          <p:cNvPr id="4305" name="Google Shape;4305;p71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306" name="Google Shape;4306;p713"/>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307" name="Google Shape;4307;p71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sz="12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308" name="Google Shape;4308;p7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02" r:id="rId1"/>
    <p:sldLayoutId id="2147484303" r:id="rId2"/>
    <p:sldLayoutId id="2147484304" r:id="rId3"/>
    <p:sldLayoutId id="2147484305" r:id="rId4"/>
    <p:sldLayoutId id="2147484306" r:id="rId5"/>
    <p:sldLayoutId id="2147484307" r:id="rId6"/>
    <p:sldLayoutId id="2147484308" r:id="rId7"/>
    <p:sldLayoutId id="2147484309" r:id="rId8"/>
    <p:sldLayoutId id="2147484310" r:id="rId9"/>
    <p:sldLayoutId id="2147484311" r:id="rId10"/>
    <p:sldLayoutId id="214748431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3" name="Shape 593"/>
        <p:cNvGrpSpPr/>
        <p:nvPr/>
      </p:nvGrpSpPr>
      <p:grpSpPr>
        <a:xfrm>
          <a:off x="0" y="0"/>
          <a:ext cx="0" cy="0"/>
          <a:chOff x="0" y="0"/>
          <a:chExt cx="0" cy="0"/>
        </a:xfrm>
      </p:grpSpPr>
      <p:sp>
        <p:nvSpPr>
          <p:cNvPr id="594" name="Google Shape;594;p6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9pPr>
          </a:lstStyle>
          <a:p/>
        </p:txBody>
      </p:sp>
      <p:sp>
        <p:nvSpPr>
          <p:cNvPr id="595" name="Google Shape;595;p65"/>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99491" lvl="0" marL="4572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1pPr>
            <a:lvl2pPr indent="-409194" lvl="1" marL="9144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2pPr>
            <a:lvl3pPr indent="-499491" lvl="2" marL="13716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3pPr>
            <a:lvl4pPr indent="-409194" lvl="3" marL="18288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4pPr>
            <a:lvl5pPr indent="-409194" lvl="4" marL="22860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9pPr>
          </a:lstStyle>
          <a:p/>
        </p:txBody>
      </p:sp>
      <p:pic>
        <p:nvPicPr>
          <p:cNvPr id="596" name="Google Shape;596;p65"/>
          <p:cNvPicPr preferRelativeResize="0"/>
          <p:nvPr/>
        </p:nvPicPr>
        <p:blipFill rotWithShape="1">
          <a:blip r:embed="rId1">
            <a:alphaModFix/>
          </a:blip>
          <a:srcRect b="0" l="0" r="0" t="0"/>
          <a:stretch/>
        </p:blipFill>
        <p:spPr>
          <a:xfrm>
            <a:off x="8060267" y="5969001"/>
            <a:ext cx="934156" cy="6969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67" name="Shape 4367"/>
        <p:cNvGrpSpPr/>
        <p:nvPr/>
      </p:nvGrpSpPr>
      <p:grpSpPr>
        <a:xfrm>
          <a:off x="0" y="0"/>
          <a:ext cx="0" cy="0"/>
          <a:chOff x="0" y="0"/>
          <a:chExt cx="0" cy="0"/>
        </a:xfrm>
      </p:grpSpPr>
      <p:sp>
        <p:nvSpPr>
          <p:cNvPr id="4368" name="Google Shape;4368;p72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369" name="Google Shape;4369;p725"/>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370" name="Google Shape;4370;p725"/>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371" name="Google Shape;4371;p725"/>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372" name="Google Shape;4372;p725"/>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373" name="Google Shape;4373;p725"/>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13" r:id="rId3"/>
    <p:sldLayoutId id="2147484314" r:id="rId4"/>
    <p:sldLayoutId id="2147484315" r:id="rId5"/>
    <p:sldLayoutId id="2147484316" r:id="rId6"/>
    <p:sldLayoutId id="2147484317" r:id="rId7"/>
    <p:sldLayoutId id="2147484318" r:id="rId8"/>
    <p:sldLayoutId id="2147484319" r:id="rId9"/>
    <p:sldLayoutId id="2147484320" r:id="rId10"/>
    <p:sldLayoutId id="2147484321" r:id="rId11"/>
    <p:sldLayoutId id="2147484322" r:id="rId12"/>
    <p:sldLayoutId id="214748432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10" name="Shape 4410"/>
        <p:cNvGrpSpPr/>
        <p:nvPr/>
      </p:nvGrpSpPr>
      <p:grpSpPr>
        <a:xfrm>
          <a:off x="0" y="0"/>
          <a:ext cx="0" cy="0"/>
          <a:chOff x="0" y="0"/>
          <a:chExt cx="0" cy="0"/>
        </a:xfrm>
      </p:grpSpPr>
      <p:sp>
        <p:nvSpPr>
          <p:cNvPr id="4411" name="Google Shape;4411;p73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412" name="Google Shape;4412;p737"/>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13" name="Google Shape;4413;p737"/>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414" name="Google Shape;4414;p737"/>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415" name="Google Shape;4415;p737"/>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416" name="Google Shape;4416;p737"/>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 id="2147484333" r:id="rId12"/>
    <p:sldLayoutId id="214748433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453" name="Shape 4453"/>
        <p:cNvGrpSpPr/>
        <p:nvPr/>
      </p:nvGrpSpPr>
      <p:grpSpPr>
        <a:xfrm>
          <a:off x="0" y="0"/>
          <a:ext cx="0" cy="0"/>
          <a:chOff x="0" y="0"/>
          <a:chExt cx="0" cy="0"/>
        </a:xfrm>
      </p:grpSpPr>
      <p:sp>
        <p:nvSpPr>
          <p:cNvPr id="4454" name="Google Shape;4454;p74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1pPr>
            <a:lvl2pPr lvl="1"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2pPr>
            <a:lvl3pPr lvl="2"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3pPr>
            <a:lvl4pPr lvl="3"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4pPr>
            <a:lvl5pPr lvl="4"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5pPr>
            <a:lvl6pPr lvl="5"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6pPr>
            <a:lvl7pPr lvl="6"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7pPr>
            <a:lvl8pPr lvl="7"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8pPr>
            <a:lvl9pPr lvl="8"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9pPr>
          </a:lstStyle>
          <a:p/>
        </p:txBody>
      </p:sp>
      <p:sp>
        <p:nvSpPr>
          <p:cNvPr id="4455" name="Google Shape;4455;p749"/>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431800" lvl="0" marL="457200" marR="0" rtl="0" algn="l">
              <a:lnSpc>
                <a:spcPct val="80000"/>
              </a:lnSpc>
              <a:spcBef>
                <a:spcPts val="1300"/>
              </a:spcBef>
              <a:spcAft>
                <a:spcPts val="0"/>
              </a:spcAft>
              <a:buClr>
                <a:srgbClr val="E76F00"/>
              </a:buClr>
              <a:buSzPts val="3200"/>
              <a:buFont typeface="Arial"/>
              <a:buChar char="•"/>
              <a:defRPr b="0" i="0" sz="3200" u="none" cap="none" strike="noStrike">
                <a:solidFill>
                  <a:srgbClr val="000000"/>
                </a:solidFill>
                <a:latin typeface="Arial Narrow"/>
                <a:ea typeface="Arial Narrow"/>
                <a:cs typeface="Arial Narrow"/>
                <a:sym typeface="Arial Narrow"/>
              </a:defRPr>
            </a:lvl1pPr>
            <a:lvl2pPr indent="-388619" lvl="1" marL="914400" marR="0" rtl="0" algn="l">
              <a:lnSpc>
                <a:spcPct val="80000"/>
              </a:lnSpc>
              <a:spcBef>
                <a:spcPts val="725"/>
              </a:spcBef>
              <a:spcAft>
                <a:spcPts val="0"/>
              </a:spcAft>
              <a:buClr>
                <a:srgbClr val="E76F00"/>
              </a:buClr>
              <a:buSzPts val="2520"/>
              <a:buFont typeface="Arial"/>
              <a:buChar char="&gt;"/>
              <a:defRPr b="0" i="0" sz="2800" u="none" cap="none" strike="noStrike">
                <a:solidFill>
                  <a:srgbClr val="000000"/>
                </a:solidFill>
                <a:latin typeface="Arial Narrow"/>
                <a:ea typeface="Arial Narrow"/>
                <a:cs typeface="Arial Narrow"/>
                <a:sym typeface="Arial Narrow"/>
              </a:defRPr>
            </a:lvl2pPr>
            <a:lvl3pPr indent="-381000" lvl="2" marL="1371600" marR="0" rtl="0" algn="l">
              <a:lnSpc>
                <a:spcPct val="80000"/>
              </a:lnSpc>
              <a:spcBef>
                <a:spcPts val="863"/>
              </a:spcBef>
              <a:spcAft>
                <a:spcPts val="0"/>
              </a:spcAft>
              <a:buClr>
                <a:srgbClr val="E76F00"/>
              </a:buClr>
              <a:buSzPts val="2400"/>
              <a:buFont typeface="Arial"/>
              <a:buChar char="&gt;"/>
              <a:defRPr b="0" i="0" sz="2400" u="none" cap="none" strike="noStrike">
                <a:solidFill>
                  <a:srgbClr val="000000"/>
                </a:solidFill>
                <a:latin typeface="Arial Narrow"/>
                <a:ea typeface="Arial Narrow"/>
                <a:cs typeface="Arial Narrow"/>
                <a:sym typeface="Arial Narrow"/>
              </a:defRPr>
            </a:lvl3pPr>
            <a:lvl4pPr indent="-323850" lvl="3" marL="1828800" marR="0" rtl="0" algn="l">
              <a:lnSpc>
                <a:spcPct val="80000"/>
              </a:lnSpc>
              <a:spcBef>
                <a:spcPts val="0"/>
              </a:spcBef>
              <a:spcAft>
                <a:spcPts val="0"/>
              </a:spcAft>
              <a:buClr>
                <a:srgbClr val="E16600"/>
              </a:buClr>
              <a:buSzPts val="1500"/>
              <a:buFont typeface="Noto Sans Symbols"/>
              <a:buChar char="−"/>
              <a:defRPr b="0" i="0" sz="2000" u="none" cap="none" strike="noStrike">
                <a:solidFill>
                  <a:srgbClr val="000000"/>
                </a:solidFill>
                <a:latin typeface="Arial Narrow"/>
                <a:ea typeface="Arial Narrow"/>
                <a:cs typeface="Arial Narrow"/>
                <a:sym typeface="Arial Narrow"/>
              </a:defRPr>
            </a:lvl4pPr>
            <a:lvl5pPr indent="-285750" lvl="4" marL="2286000" marR="0" rtl="0" algn="l">
              <a:lnSpc>
                <a:spcPct val="80000"/>
              </a:lnSpc>
              <a:spcBef>
                <a:spcPts val="575"/>
              </a:spcBef>
              <a:spcAft>
                <a:spcPts val="0"/>
              </a:spcAft>
              <a:buClr>
                <a:srgbClr val="E16600"/>
              </a:buClr>
              <a:buSzPts val="900"/>
              <a:buFont typeface="Noto Sans Symbols"/>
              <a:buChar char="●"/>
              <a:defRPr b="0" i="0" sz="2000" u="none" cap="none" strike="noStrike">
                <a:solidFill>
                  <a:srgbClr val="000000"/>
                </a:solidFill>
                <a:latin typeface="Arial Narrow"/>
                <a:ea typeface="Arial Narrow"/>
                <a:cs typeface="Arial Narrow"/>
                <a:sym typeface="Arial Narrow"/>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9pPr>
          </a:lstStyle>
          <a:p/>
        </p:txBody>
      </p:sp>
      <p:sp>
        <p:nvSpPr>
          <p:cNvPr id="4456" name="Google Shape;4456;p749"/>
          <p:cNvSpPr txBox="1"/>
          <p:nvPr/>
        </p:nvSpPr>
        <p:spPr>
          <a:xfrm>
            <a:off x="2803525" y="6556375"/>
            <a:ext cx="3538538" cy="301625"/>
          </a:xfrm>
          <a:prstGeom prst="rect">
            <a:avLst/>
          </a:prstGeom>
          <a:noFill/>
          <a:ln>
            <a:noFill/>
          </a:ln>
        </p:spPr>
        <p:txBody>
          <a:bodyPr anchorCtr="1" anchor="t" bIns="45000" lIns="90000" spcFirstLastPara="1" rIns="90000" wrap="square" tIns="45000">
            <a:noAutofit/>
          </a:bodyPr>
          <a:lstStyle/>
          <a:p>
            <a:pPr indent="0" lvl="0" marL="0" marR="0" rtl="0" algn="ctr">
              <a:spcBef>
                <a:spcPts val="0"/>
              </a:spcBef>
              <a:spcAft>
                <a:spcPts val="0"/>
              </a:spcAft>
              <a:buNone/>
            </a:pPr>
            <a:r>
              <a:rPr lang="en-US" sz="1000">
                <a:solidFill>
                  <a:srgbClr val="999999"/>
                </a:solidFill>
                <a:latin typeface="Arial"/>
                <a:ea typeface="Arial"/>
                <a:cs typeface="Arial"/>
                <a:sym typeface="Arial"/>
              </a:rPr>
              <a:t>Sun Proprietary/Confidential: Internal Use Only</a:t>
            </a:r>
            <a:endParaRPr/>
          </a:p>
        </p:txBody>
      </p:sp>
      <p:pic>
        <p:nvPicPr>
          <p:cNvPr id="4457" name="Google Shape;4457;p749"/>
          <p:cNvPicPr preferRelativeResize="0"/>
          <p:nvPr/>
        </p:nvPicPr>
        <p:blipFill rotWithShape="1">
          <a:blip r:embed="rId1">
            <a:alphaModFix/>
          </a:blip>
          <a:srcRect b="0" l="0" r="0" t="0"/>
          <a:stretch/>
        </p:blipFill>
        <p:spPr>
          <a:xfrm>
            <a:off x="0" y="0"/>
            <a:ext cx="9144000" cy="4556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 id="214748434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94" name="Shape 4494"/>
        <p:cNvGrpSpPr/>
        <p:nvPr/>
      </p:nvGrpSpPr>
      <p:grpSpPr>
        <a:xfrm>
          <a:off x="0" y="0"/>
          <a:ext cx="0" cy="0"/>
          <a:chOff x="0" y="0"/>
          <a:chExt cx="0" cy="0"/>
        </a:xfrm>
      </p:grpSpPr>
      <p:sp>
        <p:nvSpPr>
          <p:cNvPr id="4495" name="Google Shape;4495;p7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496" name="Google Shape;4496;p7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97" name="Google Shape;4497;p7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8" name="Google Shape;4498;p7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9" name="Google Shape;4499;p7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400">
                <a:solidFill>
                  <a:schemeClr val="dk1"/>
                </a:solidFill>
                <a:latin typeface="Arial"/>
                <a:ea typeface="Arial"/>
                <a:cs typeface="Arial"/>
                <a:sym typeface="Arial"/>
              </a:defRPr>
            </a:lvl1pPr>
            <a:lvl2pPr indent="0" lvl="1" marL="0" marR="0" rtl="0" algn="l">
              <a:spcBef>
                <a:spcPts val="0"/>
              </a:spcBef>
              <a:buNone/>
              <a:defRPr sz="1400">
                <a:solidFill>
                  <a:schemeClr val="dk1"/>
                </a:solidFill>
                <a:latin typeface="Arial"/>
                <a:ea typeface="Arial"/>
                <a:cs typeface="Arial"/>
                <a:sym typeface="Arial"/>
              </a:defRPr>
            </a:lvl2pPr>
            <a:lvl3pPr indent="0" lvl="2" marL="0" marR="0" rtl="0" algn="l">
              <a:spcBef>
                <a:spcPts val="0"/>
              </a:spcBef>
              <a:buNone/>
              <a:defRPr sz="1400">
                <a:solidFill>
                  <a:schemeClr val="dk1"/>
                </a:solidFill>
                <a:latin typeface="Arial"/>
                <a:ea typeface="Arial"/>
                <a:cs typeface="Arial"/>
                <a:sym typeface="Arial"/>
              </a:defRPr>
            </a:lvl3pPr>
            <a:lvl4pPr indent="0" lvl="3" marL="0" marR="0" rtl="0" algn="l">
              <a:spcBef>
                <a:spcPts val="0"/>
              </a:spcBef>
              <a:buNone/>
              <a:defRPr sz="1400">
                <a:solidFill>
                  <a:schemeClr val="dk1"/>
                </a:solidFill>
                <a:latin typeface="Arial"/>
                <a:ea typeface="Arial"/>
                <a:cs typeface="Arial"/>
                <a:sym typeface="Arial"/>
              </a:defRPr>
            </a:lvl4pPr>
            <a:lvl5pPr indent="0" lvl="4" marL="0" marR="0" rtl="0" algn="l">
              <a:spcBef>
                <a:spcPts val="0"/>
              </a:spcBef>
              <a:buNone/>
              <a:defRPr sz="1400">
                <a:solidFill>
                  <a:schemeClr val="dk1"/>
                </a:solidFill>
                <a:latin typeface="Arial"/>
                <a:ea typeface="Arial"/>
                <a:cs typeface="Arial"/>
                <a:sym typeface="Arial"/>
              </a:defRPr>
            </a:lvl5pPr>
            <a:lvl6pPr indent="0" lvl="5" marL="0" marR="0" rtl="0" algn="l">
              <a:spcBef>
                <a:spcPts val="0"/>
              </a:spcBef>
              <a:buNone/>
              <a:defRPr sz="1400">
                <a:solidFill>
                  <a:schemeClr val="dk1"/>
                </a:solidFill>
                <a:latin typeface="Arial"/>
                <a:ea typeface="Arial"/>
                <a:cs typeface="Arial"/>
                <a:sym typeface="Arial"/>
              </a:defRPr>
            </a:lvl6pPr>
            <a:lvl7pPr indent="0" lvl="6" marL="0" marR="0" rtl="0" algn="l">
              <a:spcBef>
                <a:spcPts val="0"/>
              </a:spcBef>
              <a:buNone/>
              <a:defRPr sz="1400">
                <a:solidFill>
                  <a:schemeClr val="dk1"/>
                </a:solidFill>
                <a:latin typeface="Arial"/>
                <a:ea typeface="Arial"/>
                <a:cs typeface="Arial"/>
                <a:sym typeface="Arial"/>
              </a:defRPr>
            </a:lvl7pPr>
            <a:lvl8pPr indent="0" lvl="7" marL="0" marR="0" rtl="0" algn="l">
              <a:spcBef>
                <a:spcPts val="0"/>
              </a:spcBef>
              <a:buNone/>
              <a:defRPr sz="1400">
                <a:solidFill>
                  <a:schemeClr val="dk1"/>
                </a:solidFill>
                <a:latin typeface="Arial"/>
                <a:ea typeface="Arial"/>
                <a:cs typeface="Arial"/>
                <a:sym typeface="Arial"/>
              </a:defRPr>
            </a:lvl8pPr>
            <a:lvl9pPr indent="0" lvl="8" marL="0" marR="0" rt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581" name="Shape 4581"/>
        <p:cNvGrpSpPr/>
        <p:nvPr/>
      </p:nvGrpSpPr>
      <p:grpSpPr>
        <a:xfrm>
          <a:off x="0" y="0"/>
          <a:ext cx="0" cy="0"/>
          <a:chOff x="0" y="0"/>
          <a:chExt cx="0" cy="0"/>
        </a:xfrm>
      </p:grpSpPr>
      <p:grpSp>
        <p:nvGrpSpPr>
          <p:cNvPr id="4582" name="Google Shape;4582;p775"/>
          <p:cNvGrpSpPr/>
          <p:nvPr/>
        </p:nvGrpSpPr>
        <p:grpSpPr>
          <a:xfrm>
            <a:off x="0" y="0"/>
            <a:ext cx="7620000" cy="6858000"/>
            <a:chOff x="0" y="0"/>
            <a:chExt cx="4800" cy="4320"/>
          </a:xfrm>
        </p:grpSpPr>
        <p:grpSp>
          <p:nvGrpSpPr>
            <p:cNvPr id="4583" name="Google Shape;4583;p775"/>
            <p:cNvGrpSpPr/>
            <p:nvPr/>
          </p:nvGrpSpPr>
          <p:grpSpPr>
            <a:xfrm>
              <a:off x="0" y="0"/>
              <a:ext cx="2016" cy="4320"/>
              <a:chOff x="0" y="0"/>
              <a:chExt cx="2016" cy="4320"/>
            </a:xfrm>
          </p:grpSpPr>
          <p:sp>
            <p:nvSpPr>
              <p:cNvPr id="4584" name="Google Shape;4584;p775"/>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5" name="Google Shape;4585;p775"/>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4586" name="Google Shape;4586;p775"/>
            <p:cNvGrpSpPr/>
            <p:nvPr/>
          </p:nvGrpSpPr>
          <p:grpSpPr>
            <a:xfrm>
              <a:off x="144" y="1248"/>
              <a:ext cx="4656" cy="201"/>
              <a:chOff x="144" y="1248"/>
              <a:chExt cx="4656" cy="201"/>
            </a:xfrm>
          </p:grpSpPr>
          <p:sp>
            <p:nvSpPr>
              <p:cNvPr id="4587" name="Google Shape;4587;p775"/>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8" name="Google Shape;4588;p775"/>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4589" name="Google Shape;4589;p775"/>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4590" name="Google Shape;4590;p775"/>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591" name="Google Shape;4591;p77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2" name="Google Shape;4592;p77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3" name="Google Shape;4593;p77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59" r:id="rId1"/>
    <p:sldLayoutId id="2147484360" r:id="rId2"/>
    <p:sldLayoutId id="2147484361" r:id="rId3"/>
    <p:sldLayoutId id="2147484362" r:id="rId4"/>
    <p:sldLayoutId id="2147484363" r:id="rId5"/>
    <p:sldLayoutId id="2147484364" r:id="rId6"/>
    <p:sldLayoutId id="2147484365" r:id="rId7"/>
    <p:sldLayoutId id="2147484366" r:id="rId8"/>
    <p:sldLayoutId id="2147484367" r:id="rId9"/>
    <p:sldLayoutId id="2147484368" r:id="rId10"/>
    <p:sldLayoutId id="2147484369" r:id="rId11"/>
    <p:sldLayoutId id="214748437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677" name="Shape 4677"/>
        <p:cNvGrpSpPr/>
        <p:nvPr/>
      </p:nvGrpSpPr>
      <p:grpSpPr>
        <a:xfrm>
          <a:off x="0" y="0"/>
          <a:ext cx="0" cy="0"/>
          <a:chOff x="0" y="0"/>
          <a:chExt cx="0" cy="0"/>
        </a:xfrm>
      </p:grpSpPr>
      <p:sp>
        <p:nvSpPr>
          <p:cNvPr id="4678" name="Google Shape;4678;p788"/>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640"/>
              </a:spcBef>
              <a:spcAft>
                <a:spcPts val="0"/>
              </a:spcAft>
              <a:buClr>
                <a:schemeClr val="accent1"/>
              </a:buClr>
              <a:buSzPts val="2400"/>
              <a:buFont typeface="Arial"/>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27660" lvl="2" marL="1371600" marR="0" rtl="0" algn="l">
              <a:spcBef>
                <a:spcPts val="480"/>
              </a:spcBef>
              <a:spcAft>
                <a:spcPts val="0"/>
              </a:spcAft>
              <a:buClr>
                <a:schemeClr val="accent1"/>
              </a:buClr>
              <a:buSzPts val="1560"/>
              <a:buFont typeface="Arial"/>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679" name="Google Shape;4679;p78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grpSp>
        <p:nvGrpSpPr>
          <p:cNvPr id="4680" name="Google Shape;4680;p788"/>
          <p:cNvGrpSpPr/>
          <p:nvPr/>
        </p:nvGrpSpPr>
        <p:grpSpPr>
          <a:xfrm>
            <a:off x="165100" y="82550"/>
            <a:ext cx="8813800" cy="6710363"/>
            <a:chOff x="104" y="52"/>
            <a:chExt cx="5552" cy="4227"/>
          </a:xfrm>
        </p:grpSpPr>
        <p:sp>
          <p:nvSpPr>
            <p:cNvPr id="4681" name="Google Shape;4681;p788"/>
            <p:cNvSpPr/>
            <p:nvPr/>
          </p:nvSpPr>
          <p:spPr>
            <a:xfrm>
              <a:off x="104" y="152"/>
              <a:ext cx="5552" cy="3968"/>
            </a:xfrm>
            <a:prstGeom prst="rect">
              <a:avLst/>
            </a:prstGeom>
            <a:noFill/>
            <a:ln cap="flat" cmpd="sng" w="25400">
              <a:solidFill>
                <a:schemeClr val="dk1"/>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682" name="Google Shape;4682;p788"/>
            <p:cNvGrpSpPr/>
            <p:nvPr/>
          </p:nvGrpSpPr>
          <p:grpSpPr>
            <a:xfrm>
              <a:off x="1265" y="52"/>
              <a:ext cx="3339" cy="4227"/>
              <a:chOff x="1265" y="52"/>
              <a:chExt cx="3339" cy="4227"/>
            </a:xfrm>
          </p:grpSpPr>
          <p:grpSp>
            <p:nvGrpSpPr>
              <p:cNvPr id="4683" name="Google Shape;4683;p788"/>
              <p:cNvGrpSpPr/>
              <p:nvPr/>
            </p:nvGrpSpPr>
            <p:grpSpPr>
              <a:xfrm>
                <a:off x="4036" y="52"/>
                <a:ext cx="568" cy="472"/>
                <a:chOff x="4036" y="52"/>
                <a:chExt cx="568" cy="472"/>
              </a:xfrm>
            </p:grpSpPr>
            <p:sp>
              <p:nvSpPr>
                <p:cNvPr id="4684" name="Google Shape;4684;p788"/>
                <p:cNvSpPr/>
                <p:nvPr/>
              </p:nvSpPr>
              <p:spPr>
                <a:xfrm flipH="1" rot="10800000">
                  <a:off x="4119" y="100"/>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5" name="Google Shape;4685;p788"/>
                <p:cNvSpPr/>
                <p:nvPr/>
              </p:nvSpPr>
              <p:spPr>
                <a:xfrm flipH="1" rot="10800000">
                  <a:off x="4036" y="52"/>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4686" name="Google Shape;4686;p788"/>
              <p:cNvGrpSpPr/>
              <p:nvPr/>
            </p:nvGrpSpPr>
            <p:grpSpPr>
              <a:xfrm>
                <a:off x="1265" y="3796"/>
                <a:ext cx="625" cy="483"/>
                <a:chOff x="1265" y="3796"/>
                <a:chExt cx="625" cy="483"/>
              </a:xfrm>
            </p:grpSpPr>
            <p:sp>
              <p:nvSpPr>
                <p:cNvPr id="4687" name="Google Shape;4687;p788"/>
                <p:cNvSpPr/>
                <p:nvPr/>
              </p:nvSpPr>
              <p:spPr>
                <a:xfrm>
                  <a:off x="1405" y="3855"/>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8" name="Google Shape;4688;p788"/>
                <p:cNvSpPr/>
                <p:nvPr/>
              </p:nvSpPr>
              <p:spPr>
                <a:xfrm>
                  <a:off x="1265" y="3796"/>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spTree>
  </p:cSld>
  <p:clrMap accent1="accent1" accent2="accent2" accent3="accent3" accent4="accent4" accent5="accent5" accent6="accent6" bg1="lt1" bg2="dk2" tx1="dk1" tx2="lt2" folHlink="folHlink" hlink="hlink"/>
  <p:sldLayoutIdLst>
    <p:sldLayoutId id="2147484371" r:id="rId1"/>
    <p:sldLayoutId id="2147484372" r:id="rId2"/>
    <p:sldLayoutId id="2147484373" r:id="rId3"/>
    <p:sldLayoutId id="2147484374" r:id="rId4"/>
    <p:sldLayoutId id="2147484375" r:id="rId5"/>
    <p:sldLayoutId id="2147484376" r:id="rId6"/>
    <p:sldLayoutId id="2147484377" r:id="rId7"/>
    <p:sldLayoutId id="2147484378" r:id="rId8"/>
    <p:sldLayoutId id="2147484379" r:id="rId9"/>
    <p:sldLayoutId id="2147484380" r:id="rId10"/>
    <p:sldLayoutId id="214748438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4725" name="Shape 4725"/>
        <p:cNvGrpSpPr/>
        <p:nvPr/>
      </p:nvGrpSpPr>
      <p:grpSpPr>
        <a:xfrm>
          <a:off x="0" y="0"/>
          <a:ext cx="0" cy="0"/>
          <a:chOff x="0" y="0"/>
          <a:chExt cx="0" cy="0"/>
        </a:xfrm>
      </p:grpSpPr>
      <p:grpSp>
        <p:nvGrpSpPr>
          <p:cNvPr id="4726" name="Google Shape;4726;p800"/>
          <p:cNvGrpSpPr/>
          <p:nvPr/>
        </p:nvGrpSpPr>
        <p:grpSpPr>
          <a:xfrm>
            <a:off x="146050" y="0"/>
            <a:ext cx="8772525" cy="6726238"/>
            <a:chOff x="92" y="0"/>
            <a:chExt cx="5526" cy="4237"/>
          </a:xfrm>
        </p:grpSpPr>
        <p:grpSp>
          <p:nvGrpSpPr>
            <p:cNvPr id="4727" name="Google Shape;4727;p800"/>
            <p:cNvGrpSpPr/>
            <p:nvPr/>
          </p:nvGrpSpPr>
          <p:grpSpPr>
            <a:xfrm>
              <a:off x="92" y="409"/>
              <a:ext cx="5526" cy="3828"/>
              <a:chOff x="92" y="409"/>
              <a:chExt cx="5526" cy="3828"/>
            </a:xfrm>
          </p:grpSpPr>
          <p:sp>
            <p:nvSpPr>
              <p:cNvPr id="4728" name="Google Shape;4728;p800"/>
              <p:cNvSpPr/>
              <p:nvPr/>
            </p:nvSpPr>
            <p:spPr>
              <a:xfrm>
                <a:off x="92" y="409"/>
                <a:ext cx="5526" cy="3828"/>
              </a:xfrm>
              <a:custGeom>
                <a:rect b="b" l="l" r="r" t="t"/>
                <a:pathLst>
                  <a:path extrusionOk="0" h="3828" w="5526">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29" name="Google Shape;4729;p800"/>
              <p:cNvGrpSpPr/>
              <p:nvPr/>
            </p:nvGrpSpPr>
            <p:grpSpPr>
              <a:xfrm>
                <a:off x="119" y="427"/>
                <a:ext cx="620" cy="565"/>
                <a:chOff x="119" y="427"/>
                <a:chExt cx="620" cy="565"/>
              </a:xfrm>
            </p:grpSpPr>
            <p:sp>
              <p:nvSpPr>
                <p:cNvPr id="4730" name="Google Shape;4730;p800"/>
                <p:cNvSpPr/>
                <p:nvPr/>
              </p:nvSpPr>
              <p:spPr>
                <a:xfrm>
                  <a:off x="127" y="459"/>
                  <a:ext cx="580" cy="533"/>
                </a:xfrm>
                <a:custGeom>
                  <a:rect b="b" l="l" r="r" t="t"/>
                  <a:pathLst>
                    <a:path extrusionOk="0" h="533" w="580">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1" name="Google Shape;4731;p800"/>
                <p:cNvSpPr/>
                <p:nvPr/>
              </p:nvSpPr>
              <p:spPr>
                <a:xfrm>
                  <a:off x="119" y="427"/>
                  <a:ext cx="620" cy="473"/>
                </a:xfrm>
                <a:custGeom>
                  <a:rect b="b" l="l" r="r" t="t"/>
                  <a:pathLst>
                    <a:path extrusionOk="0" h="473" w="620">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nvGrpSpPr>
            <p:cNvPr id="4732" name="Google Shape;4732;p800"/>
            <p:cNvGrpSpPr/>
            <p:nvPr/>
          </p:nvGrpSpPr>
          <p:grpSpPr>
            <a:xfrm>
              <a:off x="2050" y="0"/>
              <a:ext cx="1640" cy="623"/>
              <a:chOff x="2050" y="0"/>
              <a:chExt cx="1640" cy="623"/>
            </a:xfrm>
          </p:grpSpPr>
          <p:sp>
            <p:nvSpPr>
              <p:cNvPr id="4733" name="Google Shape;4733;p800"/>
              <p:cNvSpPr/>
              <p:nvPr/>
            </p:nvSpPr>
            <p:spPr>
              <a:xfrm>
                <a:off x="2050" y="344"/>
                <a:ext cx="1640" cy="72"/>
              </a:xfrm>
              <a:prstGeom prst="rect">
                <a:avLst/>
              </a:prstGeom>
              <a:gradFill>
                <a:gsLst>
                  <a:gs pos="0">
                    <a:srgbClr val="1C1C1C"/>
                  </a:gs>
                  <a:gs pos="100000">
                    <a:srgbClr val="FFFFFF"/>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4" name="Google Shape;4734;p800"/>
              <p:cNvSpPr/>
              <p:nvPr/>
            </p:nvSpPr>
            <p:spPr>
              <a:xfrm>
                <a:off x="2354"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5" name="Google Shape;4735;p800"/>
              <p:cNvSpPr/>
              <p:nvPr/>
            </p:nvSpPr>
            <p:spPr>
              <a:xfrm>
                <a:off x="3113" y="306"/>
                <a:ext cx="232" cy="36"/>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6" name="Google Shape;4736;p800"/>
              <p:cNvSpPr/>
              <p:nvPr/>
            </p:nvSpPr>
            <p:spPr>
              <a:xfrm>
                <a:off x="2664" y="0"/>
                <a:ext cx="379" cy="370"/>
              </a:xfrm>
              <a:prstGeom prst="ellipse">
                <a:avLst/>
              </a:prstGeom>
              <a:gradFill>
                <a:gsLst>
                  <a:gs pos="0">
                    <a:srgbClr val="1C1C1C"/>
                  </a:gs>
                  <a:gs pos="5000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7" name="Google Shape;4737;p800"/>
              <p:cNvSpPr/>
              <p:nvPr/>
            </p:nvSpPr>
            <p:spPr>
              <a:xfrm>
                <a:off x="2682"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8" name="Google Shape;4738;p800"/>
              <p:cNvSpPr/>
              <p:nvPr/>
            </p:nvSpPr>
            <p:spPr>
              <a:xfrm>
                <a:off x="2708"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9" name="Google Shape;4739;p800"/>
              <p:cNvSpPr/>
              <p:nvPr/>
            </p:nvSpPr>
            <p:spPr>
              <a:xfrm>
                <a:off x="2709"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0" name="Google Shape;4740;p800"/>
              <p:cNvSpPr/>
              <p:nvPr/>
            </p:nvSpPr>
            <p:spPr>
              <a:xfrm>
                <a:off x="2729"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1" name="Google Shape;4741;p800"/>
              <p:cNvSpPr/>
              <p:nvPr/>
            </p:nvSpPr>
            <p:spPr>
              <a:xfrm>
                <a:off x="2182"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2" name="Google Shape;4742;p800"/>
              <p:cNvSpPr/>
              <p:nvPr/>
            </p:nvSpPr>
            <p:spPr>
              <a:xfrm>
                <a:off x="2213"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3" name="Google Shape;4743;p800"/>
              <p:cNvSpPr/>
              <p:nvPr/>
            </p:nvSpPr>
            <p:spPr>
              <a:xfrm>
                <a:off x="2197"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4" name="Google Shape;4744;p800"/>
              <p:cNvSpPr/>
              <p:nvPr/>
            </p:nvSpPr>
            <p:spPr>
              <a:xfrm>
                <a:off x="2212"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5" name="Google Shape;4745;p800"/>
              <p:cNvSpPr/>
              <p:nvPr/>
            </p:nvSpPr>
            <p:spPr>
              <a:xfrm>
                <a:off x="2931"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46" name="Google Shape;4746;p80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4747" name="Google Shape;4747;p800"/>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748" name="Google Shape;4748;p80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49" name="Google Shape;4749;p80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50" name="Google Shape;4750;p80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51" name="Google Shape;4751;p800"/>
          <p:cNvSpPr/>
          <p:nvPr/>
        </p:nvSpPr>
        <p:spPr>
          <a:xfrm>
            <a:off x="3654425" y="2257425"/>
            <a:ext cx="2047875" cy="90488"/>
          </a:xfrm>
          <a:custGeom>
            <a:rect b="b" l="l" r="r" t="t"/>
            <a:pathLst>
              <a:path extrusionOk="0" h="57" w="1290">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4382" r:id="rId3"/>
    <p:sldLayoutId id="2147484383" r:id="rId4"/>
    <p:sldLayoutId id="2147484384" r:id="rId5"/>
    <p:sldLayoutId id="2147484385" r:id="rId6"/>
    <p:sldLayoutId id="2147484386" r:id="rId7"/>
    <p:sldLayoutId id="2147484387" r:id="rId8"/>
    <p:sldLayoutId id="2147484388" r:id="rId9"/>
    <p:sldLayoutId id="2147484389" r:id="rId10"/>
    <p:sldLayoutId id="2147484390" r:id="rId11"/>
    <p:sldLayoutId id="2147484391" r:id="rId12"/>
    <p:sldLayoutId id="214748439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839" name="Shape 4839"/>
        <p:cNvGrpSpPr/>
        <p:nvPr/>
      </p:nvGrpSpPr>
      <p:grpSpPr>
        <a:xfrm>
          <a:off x="0" y="0"/>
          <a:ext cx="0" cy="0"/>
          <a:chOff x="0" y="0"/>
          <a:chExt cx="0" cy="0"/>
        </a:xfrm>
      </p:grpSpPr>
      <p:sp>
        <p:nvSpPr>
          <p:cNvPr id="4840" name="Google Shape;4840;p81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841" name="Google Shape;4841;p81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842" name="Google Shape;4842;p8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3" name="Google Shape;4843;p8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4" name="Google Shape;4844;p8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93" r:id="rId1"/>
    <p:sldLayoutId id="2147484394" r:id="rId2"/>
    <p:sldLayoutId id="2147484395" r:id="rId3"/>
    <p:sldLayoutId id="2147484396" r:id="rId4"/>
    <p:sldLayoutId id="2147484397" r:id="rId5"/>
    <p:sldLayoutId id="2147484398" r:id="rId6"/>
    <p:sldLayoutId id="2147484399" r:id="rId7"/>
    <p:sldLayoutId id="2147484400" r:id="rId8"/>
    <p:sldLayoutId id="2147484401" r:id="rId9"/>
    <p:sldLayoutId id="2147484402" r:id="rId10"/>
    <p:sldLayoutId id="214748440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14" name="Shape 4914"/>
        <p:cNvGrpSpPr/>
        <p:nvPr/>
      </p:nvGrpSpPr>
      <p:grpSpPr>
        <a:xfrm>
          <a:off x="0" y="0"/>
          <a:ext cx="0" cy="0"/>
          <a:chOff x="0" y="0"/>
          <a:chExt cx="0" cy="0"/>
        </a:xfrm>
      </p:grpSpPr>
      <p:sp>
        <p:nvSpPr>
          <p:cNvPr id="4915" name="Google Shape;4915;p8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4916" name="Google Shape;4916;p8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917" name="Google Shape;4917;p8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8" name="Google Shape;4918;p82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9" name="Google Shape;4919;p8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descr="Powerpoint background 27%.jpg" id="4920" name="Google Shape;4920;p824"/>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21" name="Google Shape;4921;p824"/>
          <p:cNvSpPr txBox="1"/>
          <p:nvPr/>
        </p:nvSpPr>
        <p:spPr>
          <a:xfrm>
            <a:off x="109538" y="6270625"/>
            <a:ext cx="9034462" cy="7080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000">
                <a:solidFill>
                  <a:schemeClr val="dk1"/>
                </a:solidFill>
                <a:latin typeface="Arial"/>
                <a:ea typeface="Arial"/>
                <a:cs typeface="Arial"/>
                <a:sym typeface="Arial"/>
              </a:rPr>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endParaRPr/>
          </a:p>
          <a:p>
            <a:pPr indent="0" lvl="0" marL="0" marR="0" rtl="0" algn="l">
              <a:spcBef>
                <a:spcPts val="0"/>
              </a:spcBef>
              <a:spcAft>
                <a:spcPts val="0"/>
              </a:spcAft>
              <a:buNone/>
            </a:pPr>
            <a:r>
              <a:t/>
            </a:r>
            <a:endParaRPr b="1" sz="1000">
              <a:solidFill>
                <a:schemeClr val="dk1"/>
              </a:solidFill>
              <a:latin typeface="Arial"/>
              <a:ea typeface="Arial"/>
              <a:cs typeface="Arial"/>
              <a:sym typeface="Arial"/>
            </a:endParaRPr>
          </a:p>
        </p:txBody>
      </p:sp>
      <p:sp>
        <p:nvSpPr>
          <p:cNvPr id="4922" name="Google Shape;4922;p824"/>
          <p:cNvSpPr txBox="1"/>
          <p:nvPr/>
        </p:nvSpPr>
        <p:spPr>
          <a:xfrm>
            <a:off x="6553200" y="531813"/>
            <a:ext cx="2590800" cy="40005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1000">
                <a:solidFill>
                  <a:schemeClr val="dk1"/>
                </a:solidFill>
                <a:latin typeface="Arial"/>
                <a:ea typeface="Arial"/>
                <a:cs typeface="Arial"/>
                <a:sym typeface="Arial"/>
              </a:rPr>
              <a:t>Slideshow Project</a:t>
            </a:r>
            <a:endParaRPr/>
          </a:p>
          <a:p>
            <a:pPr indent="0" lvl="0" marL="0" marR="0" rtl="0" algn="r">
              <a:spcBef>
                <a:spcPts val="0"/>
              </a:spcBef>
              <a:spcAft>
                <a:spcPts val="0"/>
              </a:spcAft>
              <a:buNone/>
            </a:pPr>
            <a:r>
              <a:rPr b="1" lang="en-US" sz="1000">
                <a:solidFill>
                  <a:schemeClr val="dk1"/>
                </a:solidFill>
                <a:latin typeface="Arial"/>
                <a:ea typeface="Arial"/>
                <a:cs typeface="Arial"/>
                <a:sym typeface="Arial"/>
              </a:rPr>
              <a:t>DOI:10.1682/JRRD.2010.07.0125JSP</a:t>
            </a:r>
            <a:endParaRPr/>
          </a:p>
        </p:txBody>
      </p:sp>
    </p:spTree>
  </p:cSld>
  <p:clrMap accent1="accent1" accent2="accent2" accent3="accent3" accent4="accent4" accent5="accent5" accent6="accent6" bg1="lt1" bg2="dk2" tx1="dk1" tx2="lt2" folHlink="folHlink" hlink="hlink"/>
  <p:sldLayoutIdLst>
    <p:sldLayoutId id="2147484404" r:id="rId2"/>
    <p:sldLayoutId id="2147484405" r:id="rId3"/>
    <p:sldLayoutId id="2147484406" r:id="rId4"/>
    <p:sldLayoutId id="2147484407" r:id="rId5"/>
    <p:sldLayoutId id="2147484408" r:id="rId6"/>
    <p:sldLayoutId id="2147484409" r:id="rId7"/>
    <p:sldLayoutId id="2147484410" r:id="rId8"/>
    <p:sldLayoutId id="2147484411" r:id="rId9"/>
    <p:sldLayoutId id="2147484412" r:id="rId10"/>
    <p:sldLayoutId id="2147484413" r:id="rId11"/>
    <p:sldLayoutId id="214748441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92" name="Shape 4992"/>
        <p:cNvGrpSpPr/>
        <p:nvPr/>
      </p:nvGrpSpPr>
      <p:grpSpPr>
        <a:xfrm>
          <a:off x="0" y="0"/>
          <a:ext cx="0" cy="0"/>
          <a:chOff x="0" y="0"/>
          <a:chExt cx="0" cy="0"/>
        </a:xfrm>
      </p:grpSpPr>
      <p:pic>
        <p:nvPicPr>
          <p:cNvPr id="4993" name="Google Shape;4993;p836"/>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94" name="Google Shape;4994;p83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1pPr>
            <a:lvl2pPr lvl="1"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2pPr>
            <a:lvl3pPr lvl="2"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3pPr>
            <a:lvl4pPr lvl="3"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4pPr>
            <a:lvl5pPr lvl="4"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5pPr>
            <a:lvl6pPr lvl="5"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6pPr>
            <a:lvl7pPr lvl="6"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7pPr>
            <a:lvl8pPr lvl="7"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8pPr>
            <a:lvl9pPr lvl="8"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9pPr>
          </a:lstStyle>
          <a:p/>
        </p:txBody>
      </p:sp>
      <p:sp>
        <p:nvSpPr>
          <p:cNvPr id="4995" name="Google Shape;4995;p836"/>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472440" lvl="0" marL="457200" marR="0" rtl="0" algn="l">
              <a:lnSpc>
                <a:spcPct val="90000"/>
              </a:lnSpc>
              <a:spcBef>
                <a:spcPts val="640"/>
              </a:spcBef>
              <a:spcAft>
                <a:spcPts val="0"/>
              </a:spcAft>
              <a:buClr>
                <a:schemeClr val="accent1"/>
              </a:buClr>
              <a:buSzPts val="3840"/>
              <a:buFont typeface="Trebuchet MS"/>
              <a:buChar char="•"/>
              <a:defRPr b="0" i="0" sz="3200" u="none" cap="none" strike="noStrike">
                <a:solidFill>
                  <a:schemeClr val="dk1"/>
                </a:solidFill>
                <a:latin typeface="Trebuchet MS"/>
                <a:ea typeface="Trebuchet MS"/>
                <a:cs typeface="Trebuchet MS"/>
                <a:sym typeface="Trebuchet MS"/>
              </a:defRPr>
            </a:lvl1pPr>
            <a:lvl2pPr indent="-431800" lvl="1" marL="914400" marR="0" rtl="0" algn="l">
              <a:lnSpc>
                <a:spcPct val="90000"/>
              </a:lnSpc>
              <a:spcBef>
                <a:spcPts val="640"/>
              </a:spcBef>
              <a:spcAft>
                <a:spcPts val="0"/>
              </a:spcAft>
              <a:buClr>
                <a:schemeClr val="dk1"/>
              </a:buClr>
              <a:buSzPts val="3200"/>
              <a:buFont typeface="Arial"/>
              <a:buChar char="–"/>
              <a:defRPr b="0" i="0" sz="3200" u="none" cap="none" strike="noStrike">
                <a:solidFill>
                  <a:schemeClr val="dk1"/>
                </a:solidFill>
                <a:latin typeface="Trebuchet MS"/>
                <a:ea typeface="Trebuchet MS"/>
                <a:cs typeface="Trebuchet MS"/>
                <a:sym typeface="Trebuchet MS"/>
              </a:defRPr>
            </a:lvl2pPr>
            <a:lvl3pPr indent="-431800" lvl="2" marL="1371600" marR="0" rtl="0" algn="l">
              <a:lnSpc>
                <a:spcPct val="90000"/>
              </a:lnSpc>
              <a:spcBef>
                <a:spcPts val="640"/>
              </a:spcBef>
              <a:spcAft>
                <a:spcPts val="0"/>
              </a:spcAft>
              <a:buClr>
                <a:schemeClr val="dk1"/>
              </a:buClr>
              <a:buSzPts val="3200"/>
              <a:buFont typeface="Noto Sans Symbols"/>
              <a:buChar char="▪"/>
              <a:defRPr b="0" i="0" sz="3200" u="none" cap="none" strike="noStrike">
                <a:solidFill>
                  <a:schemeClr val="dk1"/>
                </a:solidFill>
                <a:latin typeface="Trebuchet MS"/>
                <a:ea typeface="Trebuchet MS"/>
                <a:cs typeface="Trebuchet MS"/>
                <a:sym typeface="Trebuchet MS"/>
              </a:defRPr>
            </a:lvl3pPr>
            <a:lvl4pPr indent="-431800" lvl="3" marL="18288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4pPr>
            <a:lvl5pPr indent="-431800" lvl="4" marL="22860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4996" name="Google Shape;4996;p83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Trebuchet MS"/>
                <a:ea typeface="Trebuchet MS"/>
                <a:cs typeface="Trebuchet MS"/>
                <a:sym typeface="Trebuchet MS"/>
              </a:defRPr>
            </a:lvl1pPr>
            <a:lvl2pPr indent="0" lvl="1" marL="0" marR="0" rtl="0" algn="r">
              <a:spcBef>
                <a:spcPts val="0"/>
              </a:spcBef>
              <a:buNone/>
              <a:defRPr sz="1400">
                <a:solidFill>
                  <a:schemeClr val="lt1"/>
                </a:solidFill>
                <a:latin typeface="Trebuchet MS"/>
                <a:ea typeface="Trebuchet MS"/>
                <a:cs typeface="Trebuchet MS"/>
                <a:sym typeface="Trebuchet MS"/>
              </a:defRPr>
            </a:lvl2pPr>
            <a:lvl3pPr indent="0" lvl="2" marL="0" marR="0" rtl="0" algn="r">
              <a:spcBef>
                <a:spcPts val="0"/>
              </a:spcBef>
              <a:buNone/>
              <a:defRPr sz="1400">
                <a:solidFill>
                  <a:schemeClr val="lt1"/>
                </a:solidFill>
                <a:latin typeface="Trebuchet MS"/>
                <a:ea typeface="Trebuchet MS"/>
                <a:cs typeface="Trebuchet MS"/>
                <a:sym typeface="Trebuchet MS"/>
              </a:defRPr>
            </a:lvl3pPr>
            <a:lvl4pPr indent="0" lvl="3" marL="0" marR="0" rtl="0" algn="r">
              <a:spcBef>
                <a:spcPts val="0"/>
              </a:spcBef>
              <a:buNone/>
              <a:defRPr sz="1400">
                <a:solidFill>
                  <a:schemeClr val="lt1"/>
                </a:solidFill>
                <a:latin typeface="Trebuchet MS"/>
                <a:ea typeface="Trebuchet MS"/>
                <a:cs typeface="Trebuchet MS"/>
                <a:sym typeface="Trebuchet MS"/>
              </a:defRPr>
            </a:lvl4pPr>
            <a:lvl5pPr indent="0" lvl="4" marL="0" marR="0" rtl="0" algn="r">
              <a:spcBef>
                <a:spcPts val="0"/>
              </a:spcBef>
              <a:buNone/>
              <a:defRPr sz="1400">
                <a:solidFill>
                  <a:schemeClr val="lt1"/>
                </a:solidFill>
                <a:latin typeface="Trebuchet MS"/>
                <a:ea typeface="Trebuchet MS"/>
                <a:cs typeface="Trebuchet MS"/>
                <a:sym typeface="Trebuchet MS"/>
              </a:defRPr>
            </a:lvl5pPr>
            <a:lvl6pPr indent="0" lvl="5" marL="0" marR="0" rtl="0" algn="r">
              <a:spcBef>
                <a:spcPts val="0"/>
              </a:spcBef>
              <a:buNone/>
              <a:defRPr sz="1400">
                <a:solidFill>
                  <a:schemeClr val="lt1"/>
                </a:solidFill>
                <a:latin typeface="Trebuchet MS"/>
                <a:ea typeface="Trebuchet MS"/>
                <a:cs typeface="Trebuchet MS"/>
                <a:sym typeface="Trebuchet MS"/>
              </a:defRPr>
            </a:lvl6pPr>
            <a:lvl7pPr indent="0" lvl="6" marL="0" marR="0" rtl="0" algn="r">
              <a:spcBef>
                <a:spcPts val="0"/>
              </a:spcBef>
              <a:buNone/>
              <a:defRPr sz="1400">
                <a:solidFill>
                  <a:schemeClr val="lt1"/>
                </a:solidFill>
                <a:latin typeface="Trebuchet MS"/>
                <a:ea typeface="Trebuchet MS"/>
                <a:cs typeface="Trebuchet MS"/>
                <a:sym typeface="Trebuchet MS"/>
              </a:defRPr>
            </a:lvl7pPr>
            <a:lvl8pPr indent="0" lvl="7" marL="0" marR="0" rtl="0" algn="r">
              <a:spcBef>
                <a:spcPts val="0"/>
              </a:spcBef>
              <a:buNone/>
              <a:defRPr sz="1400">
                <a:solidFill>
                  <a:schemeClr val="lt1"/>
                </a:solidFill>
                <a:latin typeface="Trebuchet MS"/>
                <a:ea typeface="Trebuchet MS"/>
                <a:cs typeface="Trebuchet MS"/>
                <a:sym typeface="Trebuchet MS"/>
              </a:defRPr>
            </a:lvl8pPr>
            <a:lvl9pPr indent="0" lvl="8" marL="0" marR="0" rt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15" r:id="rId2"/>
    <p:sldLayoutId id="2147484416" r:id="rId3"/>
    <p:sldLayoutId id="2147484417" r:id="rId4"/>
    <p:sldLayoutId id="2147484418" r:id="rId5"/>
    <p:sldLayoutId id="2147484419" r:id="rId6"/>
    <p:sldLayoutId id="2147484420" r:id="rId7"/>
    <p:sldLayoutId id="2147484421" r:id="rId8"/>
    <p:sldLayoutId id="2147484422" r:id="rId9"/>
    <p:sldLayoutId id="2147484423" r:id="rId10"/>
    <p:sldLayoutId id="2147484424" r:id="rId11"/>
    <p:sldLayoutId id="214748442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3" name="Shape 633"/>
        <p:cNvGrpSpPr/>
        <p:nvPr/>
      </p:nvGrpSpPr>
      <p:grpSpPr>
        <a:xfrm>
          <a:off x="0" y="0"/>
          <a:ext cx="0" cy="0"/>
          <a:chOff x="0" y="0"/>
          <a:chExt cx="0" cy="0"/>
        </a:xfrm>
      </p:grpSpPr>
      <p:pic>
        <p:nvPicPr>
          <p:cNvPr id="634" name="Google Shape;634;p77"/>
          <p:cNvPicPr preferRelativeResize="0"/>
          <p:nvPr/>
        </p:nvPicPr>
        <p:blipFill rotWithShape="1">
          <a:blip r:embed="rId1">
            <a:alphaModFix/>
          </a:blip>
          <a:srcRect b="0" l="0" r="0" t="0"/>
          <a:stretch/>
        </p:blipFill>
        <p:spPr>
          <a:xfrm>
            <a:off x="0" y="0"/>
            <a:ext cx="9144000" cy="6865938"/>
          </a:xfrm>
          <a:prstGeom prst="rect">
            <a:avLst/>
          </a:prstGeom>
          <a:noFill/>
          <a:ln>
            <a:noFill/>
          </a:ln>
        </p:spPr>
      </p:pic>
      <p:sp>
        <p:nvSpPr>
          <p:cNvPr id="635" name="Google Shape;635;p7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1pPr>
            <a:lvl2pPr lvl="1"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2pPr>
            <a:lvl3pPr lvl="2"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3pPr>
            <a:lvl4pPr lvl="3"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4pPr>
            <a:lvl5pPr lvl="4"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5pPr>
            <a:lvl6pPr lvl="5"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6pPr>
            <a:lvl7pPr lvl="6"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7pPr>
            <a:lvl8pPr lvl="7"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8pPr>
            <a:lvl9pPr lvl="8"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9pPr>
          </a:lstStyle>
          <a:p/>
        </p:txBody>
      </p:sp>
      <p:sp>
        <p:nvSpPr>
          <p:cNvPr id="636" name="Google Shape;636;p77"/>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1pPr>
            <a:lvl2pPr indent="-381000" lvl="1" marL="914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2pPr>
            <a:lvl3pPr indent="-355600" lvl="2" marL="1371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3pPr>
            <a:lvl4pPr indent="-342900" lvl="3" marL="1828800" marR="0" rtl="0" algn="l">
              <a:spcBef>
                <a:spcPts val="360"/>
              </a:spcBef>
              <a:spcAft>
                <a:spcPts val="0"/>
              </a:spcAft>
              <a:buClr>
                <a:schemeClr val="dk1"/>
              </a:buClr>
              <a:buSzPts val="1800"/>
              <a:buFont typeface="Times New Roman"/>
              <a:buChar char="–"/>
              <a:defRPr b="0" i="0" sz="1800" u="none" cap="none" strike="noStrike">
                <a:solidFill>
                  <a:schemeClr val="dk1"/>
                </a:solidFill>
                <a:latin typeface="Times New Roman"/>
                <a:ea typeface="Times New Roman"/>
                <a:cs typeface="Times New Roman"/>
                <a:sym typeface="Times New Roman"/>
              </a:defRPr>
            </a:lvl4pPr>
            <a:lvl5pPr indent="-330200" lvl="4" marL="2286000" marR="0" rtl="0" algn="l">
              <a:spcBef>
                <a:spcPts val="320"/>
              </a:spcBef>
              <a:spcAft>
                <a:spcPts val="0"/>
              </a:spcAft>
              <a:buClr>
                <a:schemeClr val="dk1"/>
              </a:buClr>
              <a:buSzPts val="1600"/>
              <a:buFont typeface="Times New Roman"/>
              <a:buChar char="»"/>
              <a:defRPr b="0" i="0" sz="16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637" name="Google Shape;637;p77"/>
          <p:cNvSpPr txBox="1"/>
          <p:nvPr/>
        </p:nvSpPr>
        <p:spPr>
          <a:xfrm>
            <a:off x="5715000" y="0"/>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638" name="Google Shape;638;p77"/>
          <p:cNvSpPr txBox="1"/>
          <p:nvPr/>
        </p:nvSpPr>
        <p:spPr>
          <a:xfrm>
            <a:off x="3352800" y="-46038"/>
            <a:ext cx="5791200" cy="274638"/>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i="1" lang="en-US" sz="1200">
                <a:solidFill>
                  <a:srgbClr val="FFE2A7"/>
                </a:solidFill>
                <a:latin typeface="Times New Roman"/>
                <a:ea typeface="Times New Roman"/>
                <a:cs typeface="Times New Roman"/>
                <a:sym typeface="Times New Roman"/>
              </a:rPr>
              <a:t>Reducing Canada's vulnerability to climate change - ESS</a:t>
            </a:r>
            <a:endParaRPr b="1" i="1" sz="1200">
              <a:solidFill>
                <a:srgbClr val="FFE2A7"/>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32385"/>
            </a:gs>
            <a:gs pos="100000">
              <a:schemeClr val="dk2"/>
            </a:gs>
          </a:gsLst>
          <a:lin ang="5400000" scaled="0"/>
        </a:gradFill>
      </p:bgPr>
    </p:bg>
    <p:spTree>
      <p:nvGrpSpPr>
        <p:cNvPr id="5044" name="Shape 5044"/>
        <p:cNvGrpSpPr/>
        <p:nvPr/>
      </p:nvGrpSpPr>
      <p:grpSpPr>
        <a:xfrm>
          <a:off x="0" y="0"/>
          <a:ext cx="0" cy="0"/>
          <a:chOff x="0" y="0"/>
          <a:chExt cx="0" cy="0"/>
        </a:xfrm>
      </p:grpSpPr>
      <p:grpSp>
        <p:nvGrpSpPr>
          <p:cNvPr id="5045" name="Google Shape;5045;p848"/>
          <p:cNvGrpSpPr/>
          <p:nvPr/>
        </p:nvGrpSpPr>
        <p:grpSpPr>
          <a:xfrm>
            <a:off x="0" y="0"/>
            <a:ext cx="8479367" cy="6173788"/>
            <a:chOff x="0" y="0"/>
            <a:chExt cx="5341" cy="3889"/>
          </a:xfrm>
        </p:grpSpPr>
        <p:sp>
          <p:nvSpPr>
            <p:cNvPr id="5046" name="Google Shape;5046;p848"/>
            <p:cNvSpPr/>
            <p:nvPr/>
          </p:nvSpPr>
          <p:spPr>
            <a:xfrm>
              <a:off x="0" y="0"/>
              <a:ext cx="3863" cy="3889"/>
            </a:xfrm>
            <a:custGeom>
              <a:rect b="b" l="l" r="r" t="t"/>
              <a:pathLst>
                <a:path extrusionOk="0" h="3889" w="3863">
                  <a:moveTo>
                    <a:pt x="3862" y="3418"/>
                  </a:moveTo>
                  <a:lnTo>
                    <a:pt x="457" y="0"/>
                  </a:lnTo>
                  <a:lnTo>
                    <a:pt x="0" y="0"/>
                  </a:lnTo>
                  <a:lnTo>
                    <a:pt x="0" y="481"/>
                  </a:lnTo>
                  <a:lnTo>
                    <a:pt x="3394" y="3888"/>
                  </a:lnTo>
                  <a:lnTo>
                    <a:pt x="3862" y="3418"/>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7" name="Google Shape;5047;p848"/>
            <p:cNvSpPr/>
            <p:nvPr/>
          </p:nvSpPr>
          <p:spPr>
            <a:xfrm>
              <a:off x="860" y="0"/>
              <a:ext cx="3394" cy="3223"/>
            </a:xfrm>
            <a:custGeom>
              <a:rect b="b" l="l" r="r" t="t"/>
              <a:pathLst>
                <a:path extrusionOk="0" h="3223" w="3394">
                  <a:moveTo>
                    <a:pt x="370" y="0"/>
                  </a:moveTo>
                  <a:lnTo>
                    <a:pt x="3393" y="3036"/>
                  </a:lnTo>
                  <a:lnTo>
                    <a:pt x="3208" y="3222"/>
                  </a:lnTo>
                  <a:lnTo>
                    <a:pt x="0" y="0"/>
                  </a:lnTo>
                  <a:lnTo>
                    <a:pt x="37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8" name="Google Shape;5048;p848"/>
            <p:cNvSpPr/>
            <p:nvPr/>
          </p:nvSpPr>
          <p:spPr>
            <a:xfrm>
              <a:off x="2187" y="0"/>
              <a:ext cx="2859" cy="2556"/>
            </a:xfrm>
            <a:custGeom>
              <a:rect b="b" l="l" r="r" t="t"/>
              <a:pathLst>
                <a:path extrusionOk="0" h="2556" w="2859">
                  <a:moveTo>
                    <a:pt x="630" y="0"/>
                  </a:moveTo>
                  <a:lnTo>
                    <a:pt x="2858" y="2238"/>
                  </a:lnTo>
                  <a:lnTo>
                    <a:pt x="2543" y="2555"/>
                  </a:lnTo>
                  <a:lnTo>
                    <a:pt x="0" y="0"/>
                  </a:lnTo>
                  <a:lnTo>
                    <a:pt x="63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9" name="Google Shape;5049;p848"/>
            <p:cNvSpPr/>
            <p:nvPr/>
          </p:nvSpPr>
          <p:spPr>
            <a:xfrm>
              <a:off x="3055" y="0"/>
              <a:ext cx="2286" cy="2121"/>
            </a:xfrm>
            <a:custGeom>
              <a:rect b="b" l="l" r="r" t="t"/>
              <a:pathLst>
                <a:path extrusionOk="0" h="2121" w="2286">
                  <a:moveTo>
                    <a:pt x="0" y="0"/>
                  </a:moveTo>
                  <a:lnTo>
                    <a:pt x="2111" y="2120"/>
                  </a:lnTo>
                  <a:lnTo>
                    <a:pt x="2285" y="1945"/>
                  </a:lnTo>
                  <a:lnTo>
                    <a:pt x="348" y="0"/>
                  </a:lnTo>
                  <a:lnTo>
                    <a:pt x="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grpSp>
      <p:sp>
        <p:nvSpPr>
          <p:cNvPr id="5050" name="Google Shape;5050;p84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1pPr>
            <a:lvl2pPr lvl="1"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2pPr>
            <a:lvl3pPr lvl="2"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3pPr>
            <a:lvl4pPr lvl="3"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4pPr>
            <a:lvl5pPr lvl="4"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5pPr>
            <a:lvl6pPr lvl="5"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6pPr>
            <a:lvl7pPr lvl="6"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7pPr>
            <a:lvl8pPr lvl="7"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8pPr>
            <a:lvl9pPr lvl="8"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9pPr>
          </a:lstStyle>
          <a:p/>
        </p:txBody>
      </p:sp>
      <p:sp>
        <p:nvSpPr>
          <p:cNvPr id="5051" name="Google Shape;5051;p848"/>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64045" lvl="0" marL="457200" marR="0" rtl="0" algn="l">
              <a:spcBef>
                <a:spcPts val="569"/>
              </a:spcBef>
              <a:spcAft>
                <a:spcPts val="0"/>
              </a:spcAft>
              <a:buClr>
                <a:schemeClr val="lt2"/>
              </a:buClr>
              <a:buSzPts val="2133"/>
              <a:buFont typeface="Arial"/>
              <a:buChar char="●"/>
              <a:defRPr b="0" i="0" sz="2844" u="none" cap="none" strike="noStrike">
                <a:solidFill>
                  <a:schemeClr val="lt1"/>
                </a:solidFill>
                <a:latin typeface="Times"/>
                <a:ea typeface="Times"/>
                <a:cs typeface="Times"/>
                <a:sym typeface="Times"/>
              </a:defRPr>
            </a:lvl1pPr>
            <a:lvl2pPr indent="-386651" lvl="1" marL="914400" marR="0" rtl="0" algn="l">
              <a:spcBef>
                <a:spcPts val="498"/>
              </a:spcBef>
              <a:spcAft>
                <a:spcPts val="0"/>
              </a:spcAft>
              <a:buClr>
                <a:schemeClr val="lt1"/>
              </a:buClr>
              <a:buSzPts val="2489"/>
              <a:buFont typeface="Times"/>
              <a:buChar char="–"/>
              <a:defRPr b="0" i="0" sz="2489" u="none" cap="none" strike="noStrike">
                <a:solidFill>
                  <a:schemeClr val="lt1"/>
                </a:solidFill>
                <a:latin typeface="Times"/>
                <a:ea typeface="Times"/>
                <a:cs typeface="Times"/>
                <a:sym typeface="Times"/>
              </a:defRPr>
            </a:lvl2pPr>
            <a:lvl3pPr indent="-364045" lvl="2" marL="1371600" marR="0" rtl="0" algn="l">
              <a:spcBef>
                <a:spcPts val="427"/>
              </a:spcBef>
              <a:spcAft>
                <a:spcPts val="0"/>
              </a:spcAft>
              <a:buClr>
                <a:schemeClr val="lt1"/>
              </a:buClr>
              <a:buSzPts val="2133"/>
              <a:buFont typeface="Times"/>
              <a:buChar char="»"/>
              <a:defRPr b="0" i="0" sz="2133" u="none" cap="none" strike="noStrike">
                <a:solidFill>
                  <a:schemeClr val="lt1"/>
                </a:solidFill>
                <a:latin typeface="Times"/>
                <a:ea typeface="Times"/>
                <a:cs typeface="Times"/>
                <a:sym typeface="Times"/>
              </a:defRPr>
            </a:lvl3pPr>
            <a:lvl4pPr indent="-301987" lvl="3" marL="1828800" marR="0" rtl="0" algn="l">
              <a:spcBef>
                <a:spcPts val="356"/>
              </a:spcBef>
              <a:spcAft>
                <a:spcPts val="0"/>
              </a:spcAft>
              <a:buClr>
                <a:schemeClr val="lt2"/>
              </a:buClr>
              <a:buSzPts val="1156"/>
              <a:buFont typeface="Arial"/>
              <a:buChar char="●"/>
              <a:defRPr b="0" i="0" sz="1778" u="none" cap="none" strike="noStrike">
                <a:solidFill>
                  <a:schemeClr val="lt1"/>
                </a:solidFill>
                <a:latin typeface="Times"/>
                <a:ea typeface="Times"/>
                <a:cs typeface="Times"/>
                <a:sym typeface="Times"/>
              </a:defRPr>
            </a:lvl4pPr>
            <a:lvl5pPr indent="-341503" lvl="4" marL="2286000" marR="0" rtl="0" algn="l">
              <a:spcBef>
                <a:spcPts val="356"/>
              </a:spcBef>
              <a:spcAft>
                <a:spcPts val="0"/>
              </a:spcAft>
              <a:buClr>
                <a:schemeClr val="lt1"/>
              </a:buClr>
              <a:buSzPts val="1778"/>
              <a:buFont typeface="Times"/>
              <a:buChar char="–"/>
              <a:defRPr b="0" i="0" sz="1778" u="none" cap="none" strike="noStrike">
                <a:solidFill>
                  <a:schemeClr val="lt1"/>
                </a:solidFill>
                <a:latin typeface="Times"/>
                <a:ea typeface="Times"/>
                <a:cs typeface="Times"/>
                <a:sym typeface="Times"/>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9pPr>
          </a:lstStyle>
          <a:p/>
        </p:txBody>
      </p:sp>
    </p:spTree>
  </p:cSld>
  <p:clrMap accent1="accent1" accent2="accent2" accent3="accent3" accent4="accent4" accent5="accent5" accent6="accent6" bg1="lt1" bg2="dk2" tx1="dk1" tx2="lt2" folHlink="folHlink" hlink="hlink"/>
  <p:sldLayoutIdLst>
    <p:sldLayoutId id="2147484426" r:id="rId1"/>
    <p:sldLayoutId id="2147484427" r:id="rId2"/>
    <p:sldLayoutId id="2147484428" r:id="rId3"/>
    <p:sldLayoutId id="2147484429" r:id="rId4"/>
    <p:sldLayoutId id="2147484430" r:id="rId5"/>
    <p:sldLayoutId id="2147484431" r:id="rId6"/>
    <p:sldLayoutId id="2147484432" r:id="rId7"/>
    <p:sldLayoutId id="2147484433" r:id="rId8"/>
    <p:sldLayoutId id="2147484434" r:id="rId9"/>
    <p:sldLayoutId id="2147484435" r:id="rId10"/>
    <p:sldLayoutId id="2147484436" r:id="rId11"/>
    <p:sldLayoutId id="214748443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90" name="Shape 5090"/>
        <p:cNvGrpSpPr/>
        <p:nvPr/>
      </p:nvGrpSpPr>
      <p:grpSpPr>
        <a:xfrm>
          <a:off x="0" y="0"/>
          <a:ext cx="0" cy="0"/>
          <a:chOff x="0" y="0"/>
          <a:chExt cx="0" cy="0"/>
        </a:xfrm>
      </p:grpSpPr>
      <p:sp>
        <p:nvSpPr>
          <p:cNvPr id="5091" name="Google Shape;5091;p8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092" name="Google Shape;5092;p8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93" name="Google Shape;5093;p8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4" name="Google Shape;5094;p8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5" name="Google Shape;5095;p86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38" r:id="rId1"/>
    <p:sldLayoutId id="2147484439" r:id="rId2"/>
    <p:sldLayoutId id="2147484440" r:id="rId3"/>
    <p:sldLayoutId id="2147484441" r:id="rId4"/>
    <p:sldLayoutId id="2147484442" r:id="rId5"/>
    <p:sldLayoutId id="2147484443" r:id="rId6"/>
    <p:sldLayoutId id="2147484444" r:id="rId7"/>
    <p:sldLayoutId id="2147484445" r:id="rId8"/>
    <p:sldLayoutId id="2147484446" r:id="rId9"/>
    <p:sldLayoutId id="2147484447" r:id="rId10"/>
    <p:sldLayoutId id="2147484448" r:id="rId11"/>
    <p:sldLayoutId id="214748444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171" name="Shape 5171"/>
        <p:cNvGrpSpPr/>
        <p:nvPr/>
      </p:nvGrpSpPr>
      <p:grpSpPr>
        <a:xfrm>
          <a:off x="0" y="0"/>
          <a:ext cx="0" cy="0"/>
          <a:chOff x="0" y="0"/>
          <a:chExt cx="0" cy="0"/>
        </a:xfrm>
      </p:grpSpPr>
      <p:sp>
        <p:nvSpPr>
          <p:cNvPr id="5172" name="Google Shape;5172;p874"/>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5173" name="Google Shape;5173;p874"/>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292100" lvl="5" marL="27432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6pPr>
            <a:lvl7pPr indent="-292100" lvl="6" marL="32004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7pPr>
            <a:lvl8pPr indent="-292100" lvl="7" marL="36576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8pPr>
            <a:lvl9pPr indent="-292100" lvl="8" marL="41148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9pPr>
          </a:lstStyle>
          <a:p/>
        </p:txBody>
      </p:sp>
      <p:sp>
        <p:nvSpPr>
          <p:cNvPr id="5174" name="Google Shape;5174;p874"/>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sz="1400">
                <a:solidFill>
                  <a:schemeClr val="dk2"/>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pic>
        <p:nvPicPr>
          <p:cNvPr descr="votebannernew" id="5175" name="Google Shape;5175;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pic>
        <p:nvPicPr>
          <p:cNvPr descr="votebannernew" id="5176" name="Google Shape;5176;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sp>
        <p:nvSpPr>
          <p:cNvPr id="5177" name="Google Shape;5177;p874"/>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50" r:id="rId2"/>
    <p:sldLayoutId id="2147484451"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186" name="Shape 5186"/>
        <p:cNvGrpSpPr/>
        <p:nvPr/>
      </p:nvGrpSpPr>
      <p:grpSpPr>
        <a:xfrm>
          <a:off x="0" y="0"/>
          <a:ext cx="0" cy="0"/>
          <a:chOff x="0" y="0"/>
          <a:chExt cx="0" cy="0"/>
        </a:xfrm>
      </p:grpSpPr>
      <p:sp>
        <p:nvSpPr>
          <p:cNvPr id="5187" name="Google Shape;5187;p87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9pPr>
          </a:lstStyle>
          <a:p/>
        </p:txBody>
      </p:sp>
      <p:sp>
        <p:nvSpPr>
          <p:cNvPr id="5188" name="Google Shape;5188;p877"/>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5189" name="Google Shape;5189;p8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0" name="Google Shape;5190;p8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1" name="Google Shape;5191;p8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ENCOMPASS_Indiana Logo_ver04_FINAL_LOGO_ONLY" id="5192" name="Google Shape;5192;p877"/>
          <p:cNvPicPr preferRelativeResize="0"/>
          <p:nvPr/>
        </p:nvPicPr>
        <p:blipFill rotWithShape="1">
          <a:blip r:embed="rId2">
            <a:alphaModFix/>
          </a:blip>
          <a:srcRect b="0" l="0" r="0" t="0"/>
          <a:stretch/>
        </p:blipFill>
        <p:spPr>
          <a:xfrm>
            <a:off x="0" y="0"/>
            <a:ext cx="1590675" cy="2057400"/>
          </a:xfrm>
          <a:prstGeom prst="rect">
            <a:avLst/>
          </a:prstGeom>
          <a:noFill/>
          <a:ln>
            <a:noFill/>
          </a:ln>
        </p:spPr>
      </p:pic>
      <p:pic>
        <p:nvPicPr>
          <p:cNvPr descr="entap logo" id="5193" name="Google Shape;5193;p877"/>
          <p:cNvPicPr preferRelativeResize="0"/>
          <p:nvPr/>
        </p:nvPicPr>
        <p:blipFill rotWithShape="1">
          <a:blip r:embed="rId3">
            <a:alphaModFix/>
          </a:blip>
          <a:srcRect b="0" l="0" r="0" t="0"/>
          <a:stretch/>
        </p:blipFill>
        <p:spPr>
          <a:xfrm>
            <a:off x="7620000" y="228600"/>
            <a:ext cx="1352550" cy="5715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52" r:id="rId4"/>
    <p:sldLayoutId id="2147484453" r:id="rId5"/>
    <p:sldLayoutId id="2147484454" r:id="rId6"/>
    <p:sldLayoutId id="2147484455" r:id="rId7"/>
    <p:sldLayoutId id="2147484456" r:id="rId8"/>
    <p:sldLayoutId id="2147484457" r:id="rId9"/>
    <p:sldLayoutId id="2147484458" r:id="rId10"/>
    <p:sldLayoutId id="2147484459" r:id="rId11"/>
    <p:sldLayoutId id="2147484460" r:id="rId12"/>
    <p:sldLayoutId id="2147484461" r:id="rId13"/>
    <p:sldLayoutId id="2147484462" r:id="rId14"/>
    <p:sldLayoutId id="2147484463"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270" name="Shape 5270"/>
        <p:cNvGrpSpPr/>
        <p:nvPr/>
      </p:nvGrpSpPr>
      <p:grpSpPr>
        <a:xfrm>
          <a:off x="0" y="0"/>
          <a:ext cx="0" cy="0"/>
          <a:chOff x="0" y="0"/>
          <a:chExt cx="0" cy="0"/>
        </a:xfrm>
      </p:grpSpPr>
      <p:sp>
        <p:nvSpPr>
          <p:cNvPr id="5271" name="Google Shape;5271;p89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9pPr>
          </a:lstStyle>
          <a:p/>
        </p:txBody>
      </p:sp>
      <p:sp>
        <p:nvSpPr>
          <p:cNvPr id="5272" name="Google Shape;5272;p890"/>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87350" lvl="0" marL="457200" marR="0" rtl="0" algn="l">
              <a:spcBef>
                <a:spcPts val="400"/>
              </a:spcBef>
              <a:spcAft>
                <a:spcPts val="0"/>
              </a:spcAft>
              <a:buClr>
                <a:srgbClr val="000099"/>
              </a:buClr>
              <a:buSzPts val="2500"/>
              <a:buFont typeface="Arial"/>
              <a:buChar char="•"/>
              <a:defRPr b="0" i="0" sz="2000" u="none" cap="none" strike="noStrike">
                <a:solidFill>
                  <a:srgbClr val="003399"/>
                </a:solidFill>
                <a:latin typeface="Arial"/>
                <a:ea typeface="Arial"/>
                <a:cs typeface="Arial"/>
                <a:sym typeface="Arial"/>
              </a:defRPr>
            </a:lvl1pPr>
            <a:lvl2pPr indent="-342900" lvl="1" marL="9144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6600"/>
              </a:buClr>
              <a:buSzPts val="1800"/>
              <a:buFont typeface="Noto Sans Symbols"/>
              <a:buChar char="⮚"/>
              <a:defRPr b="0" i="0" sz="1800" u="none" cap="none" strike="noStrike">
                <a:solidFill>
                  <a:srgbClr val="006600"/>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273" name="Google Shape;5273;p890"/>
          <p:cNvSpPr/>
          <p:nvPr/>
        </p:nvSpPr>
        <p:spPr>
          <a:xfrm>
            <a:off x="609600" y="1295400"/>
            <a:ext cx="7924800" cy="76200"/>
          </a:xfrm>
          <a:prstGeom prst="rect">
            <a:avLst/>
          </a:prstGeom>
          <a:gradFill>
            <a:gsLst>
              <a:gs pos="0">
                <a:srgbClr val="CC0000"/>
              </a:gs>
              <a:gs pos="100000">
                <a:srgbClr val="F4E1E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274" name="Google Shape;5274;p890"/>
          <p:cNvSpPr txBox="1"/>
          <p:nvPr/>
        </p:nvSpPr>
        <p:spPr>
          <a:xfrm>
            <a:off x="7467600" y="6248400"/>
            <a:ext cx="9144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5275" name="Google Shape;5275;p890"/>
          <p:cNvSpPr txBox="1"/>
          <p:nvPr/>
        </p:nvSpPr>
        <p:spPr>
          <a:xfrm>
            <a:off x="6934200" y="6096000"/>
            <a:ext cx="1600200" cy="4572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US" sz="1200">
                <a:solidFill>
                  <a:srgbClr val="000099"/>
                </a:solidFill>
                <a:latin typeface="Times New Roman"/>
                <a:ea typeface="Times New Roman"/>
                <a:cs typeface="Times New Roman"/>
                <a:sym typeface="Times New Roman"/>
              </a:rPr>
              <a:t>Page</a:t>
            </a:r>
            <a:r>
              <a:rPr i="1" lang="en-US" sz="1800">
                <a:solidFill>
                  <a:srgbClr val="000099"/>
                </a:solidFill>
                <a:latin typeface="Times New Roman"/>
                <a:ea typeface="Times New Roman"/>
                <a:cs typeface="Times New Roman"/>
                <a:sym typeface="Times New Roman"/>
              </a:rPr>
              <a:t> </a:t>
            </a:r>
            <a:fld id="{00000000-1234-1234-1234-123412341234}" type="slidenum">
              <a:rPr i="1" lang="en-US" sz="1200">
                <a:solidFill>
                  <a:srgbClr val="000099"/>
                </a:solidFill>
                <a:latin typeface="Times New Roman"/>
                <a:ea typeface="Times New Roman"/>
                <a:cs typeface="Times New Roman"/>
                <a:sym typeface="Times New Roman"/>
              </a:rPr>
              <a:t>‹#›</a:t>
            </a:fld>
            <a:endParaRPr i="1" sz="1200">
              <a:solidFill>
                <a:srgbClr val="000099"/>
              </a:solidFill>
              <a:latin typeface="Times New Roman"/>
              <a:ea typeface="Times New Roman"/>
              <a:cs typeface="Times New Roman"/>
              <a:sym typeface="Times New Roman"/>
            </a:endParaRPr>
          </a:p>
        </p:txBody>
      </p:sp>
      <p:sp>
        <p:nvSpPr>
          <p:cNvPr id="5276" name="Google Shape;5276;p890"/>
          <p:cNvSpPr txBox="1"/>
          <p:nvPr/>
        </p:nvSpPr>
        <p:spPr>
          <a:xfrm>
            <a:off x="685800" y="6248400"/>
            <a:ext cx="33528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200">
                <a:solidFill>
                  <a:srgbClr val="000099"/>
                </a:solidFill>
                <a:latin typeface="Times New Roman"/>
                <a:ea typeface="Times New Roman"/>
                <a:cs typeface="Times New Roman"/>
                <a:sym typeface="Times New Roman"/>
              </a:rPr>
              <a:t>Project X Director’s Review, March 16, 2009   Steve Holmes</a:t>
            </a:r>
            <a:endParaRPr/>
          </a:p>
        </p:txBody>
      </p:sp>
      <p:cxnSp>
        <p:nvCxnSpPr>
          <p:cNvPr id="5277" name="Google Shape;5277;p890"/>
          <p:cNvCxnSpPr/>
          <p:nvPr/>
        </p:nvCxnSpPr>
        <p:spPr>
          <a:xfrm>
            <a:off x="609600" y="6096000"/>
            <a:ext cx="7924800" cy="0"/>
          </a:xfrm>
          <a:prstGeom prst="straightConnector1">
            <a:avLst/>
          </a:prstGeom>
          <a:noFill/>
          <a:ln cap="flat" cmpd="sng" w="28575">
            <a:solidFill>
              <a:srgbClr val="000066"/>
            </a:solidFill>
            <a:prstDash val="solid"/>
            <a:round/>
            <a:headEnd len="med" w="med" type="none"/>
            <a:tailEnd len="med" w="med" type="none"/>
          </a:ln>
        </p:spPr>
      </p:cxnSp>
      <p:pic>
        <p:nvPicPr>
          <p:cNvPr id="5278" name="Google Shape;5278;p890"/>
          <p:cNvPicPr preferRelativeResize="0"/>
          <p:nvPr/>
        </p:nvPicPr>
        <p:blipFill rotWithShape="1">
          <a:blip r:embed="rId1">
            <a:alphaModFix/>
          </a:blip>
          <a:srcRect b="0" l="0" r="0" t="0"/>
          <a:stretch/>
        </p:blipFill>
        <p:spPr>
          <a:xfrm>
            <a:off x="7848600" y="457200"/>
            <a:ext cx="685800" cy="685800"/>
          </a:xfrm>
          <a:prstGeom prst="rect">
            <a:avLst/>
          </a:prstGeom>
          <a:noFill/>
          <a:ln>
            <a:noFill/>
          </a:ln>
        </p:spPr>
      </p:pic>
      <p:pic>
        <p:nvPicPr>
          <p:cNvPr id="5279" name="Google Shape;5279;p890"/>
          <p:cNvPicPr preferRelativeResize="0"/>
          <p:nvPr/>
        </p:nvPicPr>
        <p:blipFill rotWithShape="1">
          <a:blip r:embed="rId2">
            <a:alphaModFix/>
          </a:blip>
          <a:srcRect b="0" l="0" r="0" t="0"/>
          <a:stretch/>
        </p:blipFill>
        <p:spPr>
          <a:xfrm>
            <a:off x="685800" y="573088"/>
            <a:ext cx="1600200" cy="569912"/>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64" r:id="rId3"/>
    <p:sldLayoutId id="2147484465" r:id="rId4"/>
    <p:sldLayoutId id="2147484466" r:id="rId5"/>
    <p:sldLayoutId id="2147484467" r:id="rId6"/>
    <p:sldLayoutId id="2147484468" r:id="rId7"/>
    <p:sldLayoutId id="2147484469" r:id="rId8"/>
    <p:sldLayoutId id="2147484470" r:id="rId9"/>
    <p:sldLayoutId id="2147484471" r:id="rId10"/>
    <p:sldLayoutId id="2147484472" r:id="rId11"/>
    <p:sldLayoutId id="2147484473" r:id="rId12"/>
    <p:sldLayoutId id="21474844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316" name="Shape 5316"/>
        <p:cNvGrpSpPr/>
        <p:nvPr/>
      </p:nvGrpSpPr>
      <p:grpSpPr>
        <a:xfrm>
          <a:off x="0" y="0"/>
          <a:ext cx="0" cy="0"/>
          <a:chOff x="0" y="0"/>
          <a:chExt cx="0" cy="0"/>
        </a:xfrm>
      </p:grpSpPr>
      <p:cxnSp>
        <p:nvCxnSpPr>
          <p:cNvPr id="5317" name="Google Shape;5317;p902"/>
          <p:cNvCxnSpPr/>
          <p:nvPr/>
        </p:nvCxnSpPr>
        <p:spPr>
          <a:xfrm>
            <a:off x="0" y="64246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18" name="Google Shape;5318;p90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1pPr>
            <a:lvl2pPr lvl="1"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2pPr>
            <a:lvl3pPr lvl="2"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3pPr>
            <a:lvl4pPr lvl="3"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4pPr>
            <a:lvl5pPr lvl="4"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5pPr>
            <a:lvl6pPr lvl="5"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6pPr>
            <a:lvl7pPr lvl="6"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7pPr>
            <a:lvl8pPr lvl="7"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8pPr>
            <a:lvl9pPr lvl="8"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9pPr>
          </a:lstStyle>
          <a:p/>
        </p:txBody>
      </p:sp>
      <p:cxnSp>
        <p:nvCxnSpPr>
          <p:cNvPr id="5319" name="Google Shape;5319;p902"/>
          <p:cNvCxnSpPr/>
          <p:nvPr/>
        </p:nvCxnSpPr>
        <p:spPr>
          <a:xfrm>
            <a:off x="0" y="8239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20" name="Google Shape;5320;p902"/>
          <p:cNvSpPr txBox="1"/>
          <p:nvPr/>
        </p:nvSpPr>
        <p:spPr>
          <a:xfrm>
            <a:off x="82550" y="6677025"/>
            <a:ext cx="2633663" cy="165100"/>
          </a:xfrm>
          <a:prstGeom prst="rect">
            <a:avLst/>
          </a:prstGeom>
          <a:noFill/>
          <a:ln>
            <a:noFill/>
          </a:ln>
        </p:spPr>
        <p:txBody>
          <a:bodyPr anchorCtr="0" anchor="t" bIns="45700" lIns="91425" spcFirstLastPara="1" rIns="91425" wrap="square" tIns="45700">
            <a:spAutoFit/>
          </a:bodyPr>
          <a:lstStyle/>
          <a:p>
            <a:pPr indent="0" lvl="0" marL="0" marR="0" rtl="0" algn="l">
              <a:lnSpc>
                <a:spcPct val="60000"/>
              </a:lnSpc>
              <a:spcBef>
                <a:spcPts val="0"/>
              </a:spcBef>
              <a:spcAft>
                <a:spcPts val="0"/>
              </a:spcAft>
              <a:buNone/>
            </a:pPr>
            <a:r>
              <a:rPr lang="en-US" sz="800" u="none">
                <a:solidFill>
                  <a:srgbClr val="660066"/>
                </a:solidFill>
                <a:latin typeface="Arimo"/>
                <a:ea typeface="Arimo"/>
                <a:cs typeface="Arimo"/>
                <a:sym typeface="Arimo"/>
              </a:rPr>
              <a:t>Operated by JSA for the U.S. Department of Energy</a:t>
            </a:r>
            <a:endParaRPr/>
          </a:p>
        </p:txBody>
      </p:sp>
      <p:sp>
        <p:nvSpPr>
          <p:cNvPr id="5321" name="Google Shape;5321;p902"/>
          <p:cNvSpPr/>
          <p:nvPr/>
        </p:nvSpPr>
        <p:spPr>
          <a:xfrm>
            <a:off x="2574925" y="6335713"/>
            <a:ext cx="3852863" cy="169862"/>
          </a:xfrm>
          <a:prstGeom prst="rect">
            <a:avLst/>
          </a:prstGeom>
          <a:solidFill>
            <a:schemeClr val="lt1"/>
          </a:solidFill>
          <a:ln>
            <a:noFill/>
          </a:ln>
        </p:spPr>
        <p:txBody>
          <a:bodyPr anchorCtr="0" anchor="t" bIns="0" lIns="0" spcFirstLastPara="1" rIns="0" wrap="square" tIns="0">
            <a:noAutofit/>
          </a:bodyPr>
          <a:lstStyle/>
          <a:p>
            <a:pPr indent="0" lvl="0" marL="0" marR="0" rtl="0" algn="ctr">
              <a:lnSpc>
                <a:spcPct val="80000"/>
              </a:lnSpc>
              <a:spcBef>
                <a:spcPts val="0"/>
              </a:spcBef>
              <a:spcAft>
                <a:spcPts val="0"/>
              </a:spcAft>
              <a:buNone/>
            </a:pPr>
            <a:r>
              <a:rPr b="1" lang="en-US" sz="1400" u="none">
                <a:solidFill>
                  <a:srgbClr val="339966"/>
                </a:solidFill>
                <a:latin typeface="Century Schoolbook"/>
                <a:ea typeface="Century Schoolbook"/>
                <a:cs typeface="Century Schoolbook"/>
                <a:sym typeface="Century Schoolbook"/>
              </a:rPr>
              <a:t> </a:t>
            </a:r>
            <a:r>
              <a:rPr b="1" lang="en-US" sz="1200" u="none">
                <a:solidFill>
                  <a:srgbClr val="339966"/>
                </a:solidFill>
                <a:latin typeface="Arimo"/>
                <a:ea typeface="Arimo"/>
                <a:cs typeface="Arimo"/>
                <a:sym typeface="Arimo"/>
              </a:rPr>
              <a:t>Thomas Jefferson National Accelerator Facility</a:t>
            </a:r>
            <a:endParaRPr/>
          </a:p>
        </p:txBody>
      </p:sp>
      <p:sp>
        <p:nvSpPr>
          <p:cNvPr id="5322" name="Google Shape;5322;p902"/>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81000" lvl="0" marL="457200" marR="0" rtl="0" algn="l">
              <a:lnSpc>
                <a:spcPct val="110000"/>
              </a:lnSpc>
              <a:spcBef>
                <a:spcPts val="1080"/>
              </a:spcBef>
              <a:spcAft>
                <a:spcPts val="0"/>
              </a:spcAft>
              <a:buClr>
                <a:srgbClr val="000066"/>
              </a:buClr>
              <a:buSzPts val="2400"/>
              <a:buFont typeface="Arimo"/>
              <a:buChar char="•"/>
              <a:defRPr b="0" i="0" sz="2400" u="none" cap="none" strike="noStrike">
                <a:solidFill>
                  <a:srgbClr val="000066"/>
                </a:solidFill>
                <a:latin typeface="Arimo"/>
                <a:ea typeface="Arimo"/>
                <a:cs typeface="Arimo"/>
                <a:sym typeface="Arimo"/>
              </a:defRPr>
            </a:lvl1pPr>
            <a:lvl2pPr indent="-355600" lvl="1" marL="914400" marR="0" rtl="0" algn="l">
              <a:lnSpc>
                <a:spcPct val="110000"/>
              </a:lnSpc>
              <a:spcBef>
                <a:spcPts val="900"/>
              </a:spcBef>
              <a:spcAft>
                <a:spcPts val="0"/>
              </a:spcAft>
              <a:buClr>
                <a:srgbClr val="990099"/>
              </a:buClr>
              <a:buSzPts val="2000"/>
              <a:buFont typeface="Arimo"/>
              <a:buChar char="•"/>
              <a:defRPr b="0" i="0" sz="2000" u="none" cap="none" strike="noStrike">
                <a:solidFill>
                  <a:srgbClr val="990099"/>
                </a:solidFill>
                <a:latin typeface="Arimo"/>
                <a:ea typeface="Arimo"/>
                <a:cs typeface="Arimo"/>
                <a:sym typeface="Arimo"/>
              </a:defRPr>
            </a:lvl2pPr>
            <a:lvl3pPr indent="-381000" lvl="2" marL="1371600" marR="0" rtl="0" algn="l">
              <a:lnSpc>
                <a:spcPct val="110000"/>
              </a:lnSpc>
              <a:spcBef>
                <a:spcPts val="1080"/>
              </a:spcBef>
              <a:spcAft>
                <a:spcPts val="0"/>
              </a:spcAft>
              <a:buClr>
                <a:srgbClr val="009900"/>
              </a:buClr>
              <a:buSzPts val="2400"/>
              <a:buFont typeface="Arimo"/>
              <a:buChar char="•"/>
              <a:defRPr b="0" i="0" sz="2400" u="none" cap="none" strike="noStrike">
                <a:solidFill>
                  <a:srgbClr val="009900"/>
                </a:solidFill>
                <a:latin typeface="Arimo"/>
                <a:ea typeface="Arimo"/>
                <a:cs typeface="Arimo"/>
                <a:sym typeface="Arimo"/>
              </a:defRPr>
            </a:lvl3pPr>
            <a:lvl4pPr indent="-381000" lvl="3" marL="1828800" marR="0" rtl="0" algn="l">
              <a:spcBef>
                <a:spcPts val="72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4pPr>
            <a:lvl5pPr indent="-381000" lvl="4" marL="22860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5pPr>
            <a:lvl6pPr indent="-381000" lvl="5" marL="27432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6pPr>
            <a:lvl7pPr indent="-381000" lvl="6" marL="3200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7pPr>
            <a:lvl8pPr indent="-381000" lvl="7" marL="3657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8pPr>
            <a:lvl9pPr indent="-381000" lvl="8" marL="41148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9pPr>
          </a:lstStyle>
          <a:p/>
        </p:txBody>
      </p:sp>
      <p:sp>
        <p:nvSpPr>
          <p:cNvPr id="5323" name="Google Shape;5323;p90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900" u="none">
                <a:solidFill>
                  <a:srgbClr val="660066"/>
                </a:solidFill>
                <a:latin typeface="Arimo"/>
                <a:ea typeface="Arimo"/>
                <a:cs typeface="Arimo"/>
                <a:sym typeface="Arimo"/>
              </a:defRPr>
            </a:lvl1pPr>
            <a:lvl2pPr lvl="1" marR="0" rtl="0" algn="l">
              <a:spcBef>
                <a:spcPts val="0"/>
              </a:spcBef>
              <a:spcAft>
                <a:spcPts val="0"/>
              </a:spcAft>
              <a:buSzPts val="1400"/>
              <a:buNone/>
              <a:defRPr b="0" i="0" sz="1800" u="none" cap="none" strike="noStrike">
                <a:solidFill>
                  <a:schemeClr val="dk1"/>
                </a:solidFill>
                <a:latin typeface="Arimo"/>
                <a:ea typeface="Arimo"/>
                <a:cs typeface="Arimo"/>
                <a:sym typeface="Arimo"/>
              </a:defRPr>
            </a:lvl2pPr>
            <a:lvl3pPr lvl="2" marR="0" rtl="0" algn="l">
              <a:spcBef>
                <a:spcPts val="0"/>
              </a:spcBef>
              <a:spcAft>
                <a:spcPts val="0"/>
              </a:spcAft>
              <a:buSzPts val="1400"/>
              <a:buNone/>
              <a:defRPr b="0" i="0" sz="1800" u="none" cap="none" strike="noStrike">
                <a:solidFill>
                  <a:schemeClr val="dk1"/>
                </a:solidFill>
                <a:latin typeface="Arimo"/>
                <a:ea typeface="Arimo"/>
                <a:cs typeface="Arimo"/>
                <a:sym typeface="Arimo"/>
              </a:defRPr>
            </a:lvl3pPr>
            <a:lvl4pPr lvl="3" marR="0" rtl="0" algn="l">
              <a:spcBef>
                <a:spcPts val="0"/>
              </a:spcBef>
              <a:spcAft>
                <a:spcPts val="0"/>
              </a:spcAft>
              <a:buSzPts val="1400"/>
              <a:buNone/>
              <a:defRPr b="0" i="0" sz="1800" u="none" cap="none" strike="noStrike">
                <a:solidFill>
                  <a:schemeClr val="dk1"/>
                </a:solidFill>
                <a:latin typeface="Arimo"/>
                <a:ea typeface="Arimo"/>
                <a:cs typeface="Arimo"/>
                <a:sym typeface="Arimo"/>
              </a:defRPr>
            </a:lvl4pPr>
            <a:lvl5pPr lvl="4" marR="0" rtl="0" algn="l">
              <a:spcBef>
                <a:spcPts val="0"/>
              </a:spcBef>
              <a:spcAft>
                <a:spcPts val="0"/>
              </a:spcAft>
              <a:buSzPts val="1400"/>
              <a:buNone/>
              <a:defRPr b="0" i="0" sz="1800" u="none" cap="none" strike="noStrike">
                <a:solidFill>
                  <a:schemeClr val="dk1"/>
                </a:solidFill>
                <a:latin typeface="Arimo"/>
                <a:ea typeface="Arimo"/>
                <a:cs typeface="Arimo"/>
                <a:sym typeface="Arimo"/>
              </a:defRPr>
            </a:lvl5pPr>
            <a:lvl6pPr lvl="5" marR="0" rtl="0" algn="l">
              <a:spcBef>
                <a:spcPts val="0"/>
              </a:spcBef>
              <a:spcAft>
                <a:spcPts val="0"/>
              </a:spcAft>
              <a:buSzPts val="1400"/>
              <a:buNone/>
              <a:defRPr b="0" i="0" sz="1800" u="none" cap="none" strike="noStrike">
                <a:solidFill>
                  <a:schemeClr val="dk1"/>
                </a:solidFill>
                <a:latin typeface="Arimo"/>
                <a:ea typeface="Arimo"/>
                <a:cs typeface="Arimo"/>
                <a:sym typeface="Arimo"/>
              </a:defRPr>
            </a:lvl6pPr>
            <a:lvl7pPr lvl="6" marR="0" rtl="0" algn="l">
              <a:spcBef>
                <a:spcPts val="0"/>
              </a:spcBef>
              <a:spcAft>
                <a:spcPts val="0"/>
              </a:spcAft>
              <a:buSzPts val="1400"/>
              <a:buNone/>
              <a:defRPr b="0" i="0" sz="1800" u="none" cap="none" strike="noStrike">
                <a:solidFill>
                  <a:schemeClr val="dk1"/>
                </a:solidFill>
                <a:latin typeface="Arimo"/>
                <a:ea typeface="Arimo"/>
                <a:cs typeface="Arimo"/>
                <a:sym typeface="Arimo"/>
              </a:defRPr>
            </a:lvl7pPr>
            <a:lvl8pPr lvl="7" marR="0" rtl="0" algn="l">
              <a:spcBef>
                <a:spcPts val="0"/>
              </a:spcBef>
              <a:spcAft>
                <a:spcPts val="0"/>
              </a:spcAft>
              <a:buSzPts val="1400"/>
              <a:buNone/>
              <a:defRPr b="0" i="0" sz="1800" u="none" cap="none" strike="noStrike">
                <a:solidFill>
                  <a:schemeClr val="dk1"/>
                </a:solidFill>
                <a:latin typeface="Arimo"/>
                <a:ea typeface="Arimo"/>
                <a:cs typeface="Arimo"/>
                <a:sym typeface="Arimo"/>
              </a:defRPr>
            </a:lvl8pPr>
            <a:lvl9pPr lvl="8" marR="0" rtl="0" algn="l">
              <a:spcBef>
                <a:spcPts val="0"/>
              </a:spcBef>
              <a:spcAft>
                <a:spcPts val="0"/>
              </a:spcAft>
              <a:buSzPts val="1400"/>
              <a:buNone/>
              <a:defRPr b="0" i="0" sz="1800" u="none" cap="none" strike="noStrike">
                <a:solidFill>
                  <a:schemeClr val="dk1"/>
                </a:solidFill>
                <a:latin typeface="Arimo"/>
                <a:ea typeface="Arimo"/>
                <a:cs typeface="Arimo"/>
                <a:sym typeface="Arimo"/>
              </a:defRPr>
            </a:lvl9pPr>
          </a:lstStyle>
          <a:p/>
        </p:txBody>
      </p:sp>
      <p:pic>
        <p:nvPicPr>
          <p:cNvPr descr="NP-logo-Nl copy" id="5324" name="Google Shape;5324;p902"/>
          <p:cNvPicPr preferRelativeResize="0"/>
          <p:nvPr/>
        </p:nvPicPr>
        <p:blipFill rotWithShape="1">
          <a:blip r:embed="rId1">
            <a:alphaModFix/>
          </a:blip>
          <a:srcRect b="0" l="0" r="0" t="0"/>
          <a:stretch/>
        </p:blipFill>
        <p:spPr>
          <a:xfrm>
            <a:off x="7188200" y="6191250"/>
            <a:ext cx="1116013" cy="465138"/>
          </a:xfrm>
          <a:prstGeom prst="rect">
            <a:avLst/>
          </a:prstGeom>
          <a:noFill/>
          <a:ln>
            <a:noFill/>
          </a:ln>
        </p:spPr>
      </p:pic>
      <p:pic>
        <p:nvPicPr>
          <p:cNvPr descr="JLab_logo_white-sm" id="5325" name="Google Shape;5325;p902"/>
          <p:cNvPicPr preferRelativeResize="0"/>
          <p:nvPr/>
        </p:nvPicPr>
        <p:blipFill rotWithShape="1">
          <a:blip r:embed="rId2">
            <a:alphaModFix/>
          </a:blip>
          <a:srcRect b="0" l="0" r="0" t="0"/>
          <a:stretch/>
        </p:blipFill>
        <p:spPr>
          <a:xfrm>
            <a:off x="369888" y="6138863"/>
            <a:ext cx="1666875" cy="525462"/>
          </a:xfrm>
          <a:prstGeom prst="rect">
            <a:avLst/>
          </a:prstGeom>
          <a:noFill/>
          <a:ln>
            <a:noFill/>
          </a:ln>
        </p:spPr>
      </p:pic>
      <p:sp>
        <p:nvSpPr>
          <p:cNvPr id="5326" name="Google Shape;5326;p902"/>
          <p:cNvSpPr/>
          <p:nvPr/>
        </p:nvSpPr>
        <p:spPr>
          <a:xfrm>
            <a:off x="3254375" y="6588125"/>
            <a:ext cx="2760663" cy="23177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u="none">
                <a:solidFill>
                  <a:srgbClr val="003399"/>
                </a:solidFill>
                <a:latin typeface="Arimo"/>
                <a:ea typeface="Arimo"/>
                <a:cs typeface="Arimo"/>
                <a:sym typeface="Arimo"/>
              </a:rPr>
              <a:t>Alex Bogacz</a:t>
            </a:r>
            <a:endParaRPr/>
          </a:p>
        </p:txBody>
      </p:sp>
      <p:pic>
        <p:nvPicPr>
          <p:cNvPr descr="New Picture.png" id="5327" name="Google Shape;5327;p902"/>
          <p:cNvPicPr preferRelativeResize="0"/>
          <p:nvPr/>
        </p:nvPicPr>
        <p:blipFill rotWithShape="1">
          <a:blip r:embed="rId3">
            <a:alphaModFix/>
          </a:blip>
          <a:srcRect b="0" l="0" r="0" t="0"/>
          <a:stretch/>
        </p:blipFill>
        <p:spPr>
          <a:xfrm>
            <a:off x="11113" y="47625"/>
            <a:ext cx="458787" cy="712788"/>
          </a:xfrm>
          <a:prstGeom prst="rect">
            <a:avLst/>
          </a:prstGeom>
          <a:noFill/>
          <a:ln>
            <a:noFill/>
          </a:ln>
        </p:spPr>
      </p:pic>
      <p:sp>
        <p:nvSpPr>
          <p:cNvPr id="5328" name="Google Shape;5328;p90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mo"/>
                <a:ea typeface="Arimo"/>
                <a:cs typeface="Arimo"/>
                <a:sym typeface="Arimo"/>
              </a:defRPr>
            </a:lvl1pPr>
            <a:lvl2pPr indent="0" lvl="1" marL="0" marR="0" rtl="0" algn="r">
              <a:spcBef>
                <a:spcPts val="0"/>
              </a:spcBef>
              <a:buNone/>
              <a:defRPr sz="1200">
                <a:solidFill>
                  <a:srgbClr val="898989"/>
                </a:solidFill>
                <a:latin typeface="Arimo"/>
                <a:ea typeface="Arimo"/>
                <a:cs typeface="Arimo"/>
                <a:sym typeface="Arimo"/>
              </a:defRPr>
            </a:lvl2pPr>
            <a:lvl3pPr indent="0" lvl="2" marL="0" marR="0" rtl="0" algn="r">
              <a:spcBef>
                <a:spcPts val="0"/>
              </a:spcBef>
              <a:buNone/>
              <a:defRPr sz="1200">
                <a:solidFill>
                  <a:srgbClr val="898989"/>
                </a:solidFill>
                <a:latin typeface="Arimo"/>
                <a:ea typeface="Arimo"/>
                <a:cs typeface="Arimo"/>
                <a:sym typeface="Arimo"/>
              </a:defRPr>
            </a:lvl3pPr>
            <a:lvl4pPr indent="0" lvl="3" marL="0" marR="0" rtl="0" algn="r">
              <a:spcBef>
                <a:spcPts val="0"/>
              </a:spcBef>
              <a:buNone/>
              <a:defRPr sz="1200">
                <a:solidFill>
                  <a:srgbClr val="898989"/>
                </a:solidFill>
                <a:latin typeface="Arimo"/>
                <a:ea typeface="Arimo"/>
                <a:cs typeface="Arimo"/>
                <a:sym typeface="Arimo"/>
              </a:defRPr>
            </a:lvl4pPr>
            <a:lvl5pPr indent="0" lvl="4" marL="0" marR="0" rtl="0" algn="r">
              <a:spcBef>
                <a:spcPts val="0"/>
              </a:spcBef>
              <a:buNone/>
              <a:defRPr sz="1200">
                <a:solidFill>
                  <a:srgbClr val="898989"/>
                </a:solidFill>
                <a:latin typeface="Arimo"/>
                <a:ea typeface="Arimo"/>
                <a:cs typeface="Arimo"/>
                <a:sym typeface="Arimo"/>
              </a:defRPr>
            </a:lvl5pPr>
            <a:lvl6pPr indent="0" lvl="5" marL="0" marR="0" rtl="0" algn="r">
              <a:spcBef>
                <a:spcPts val="0"/>
              </a:spcBef>
              <a:buNone/>
              <a:defRPr sz="1200">
                <a:solidFill>
                  <a:srgbClr val="898989"/>
                </a:solidFill>
                <a:latin typeface="Arimo"/>
                <a:ea typeface="Arimo"/>
                <a:cs typeface="Arimo"/>
                <a:sym typeface="Arimo"/>
              </a:defRPr>
            </a:lvl6pPr>
            <a:lvl7pPr indent="0" lvl="6" marL="0" marR="0" rtl="0" algn="r">
              <a:spcBef>
                <a:spcPts val="0"/>
              </a:spcBef>
              <a:buNone/>
              <a:defRPr sz="1200">
                <a:solidFill>
                  <a:srgbClr val="898989"/>
                </a:solidFill>
                <a:latin typeface="Arimo"/>
                <a:ea typeface="Arimo"/>
                <a:cs typeface="Arimo"/>
                <a:sym typeface="Arimo"/>
              </a:defRPr>
            </a:lvl7pPr>
            <a:lvl8pPr indent="0" lvl="7" marL="0" marR="0" rtl="0" algn="r">
              <a:spcBef>
                <a:spcPts val="0"/>
              </a:spcBef>
              <a:buNone/>
              <a:defRPr sz="1200">
                <a:solidFill>
                  <a:srgbClr val="898989"/>
                </a:solidFill>
                <a:latin typeface="Arimo"/>
                <a:ea typeface="Arimo"/>
                <a:cs typeface="Arimo"/>
                <a:sym typeface="Arimo"/>
              </a:defRPr>
            </a:lvl8pPr>
            <a:lvl9pPr indent="0" lvl="8" marL="0" marR="0" rt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pic>
        <p:nvPicPr>
          <p:cNvPr descr="map-091203a" id="5329" name="Google Shape;5329;p902"/>
          <p:cNvPicPr preferRelativeResize="0"/>
          <p:nvPr/>
        </p:nvPicPr>
        <p:blipFill rotWithShape="1">
          <a:blip r:embed="rId4">
            <a:alphaModFix/>
          </a:blip>
          <a:srcRect b="0" l="0" r="0" t="0"/>
          <a:stretch/>
        </p:blipFill>
        <p:spPr>
          <a:xfrm>
            <a:off x="8380413" y="0"/>
            <a:ext cx="692150" cy="787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75" r:id="rId5"/>
    <p:sldLayoutId id="2147484476" r:id="rId6"/>
    <p:sldLayoutId id="2147484477" r:id="rId7"/>
    <p:sldLayoutId id="2147484478" r:id="rId8"/>
    <p:sldLayoutId id="2147484479" r:id="rId9"/>
    <p:sldLayoutId id="2147484480" r:id="rId10"/>
    <p:sldLayoutId id="2147484481" r:id="rId11"/>
    <p:sldLayoutId id="2147484482" r:id="rId12"/>
    <p:sldLayoutId id="2147484483" r:id="rId13"/>
    <p:sldLayoutId id="2147484484" r:id="rId14"/>
    <p:sldLayoutId id="2147484485" r:id="rId15"/>
    <p:sldLayoutId id="2147484486" r:id="rId16"/>
    <p:sldLayoutId id="2147484487" r:id="rId17"/>
    <p:sldLayoutId id="2147484488" r:id="rId18"/>
    <p:sldLayoutId id="2147484489" r:id="rId19"/>
    <p:sldLayoutId id="2147484490" r:id="rId20"/>
    <p:sldLayoutId id="2147484491" r:id="rId21"/>
    <p:sldLayoutId id="2147484492" r:id="rId22"/>
    <p:sldLayoutId id="2147484493" r:id="rId23"/>
    <p:sldLayoutId id="2147484494" r:id="rId24"/>
    <p:sldLayoutId id="2147484495" r:id="rId25"/>
    <p:sldLayoutId id="2147484496" r:id="rId26"/>
    <p:sldLayoutId id="2147484497" r:id="rId27"/>
    <p:sldLayoutId id="2147484498" r:id="rId28"/>
    <p:sldLayoutId id="2147484499" r:id="rId29"/>
    <p:sldLayoutId id="2147484500" r:id="rId30"/>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39" name="Shape 5439"/>
        <p:cNvGrpSpPr/>
        <p:nvPr/>
      </p:nvGrpSpPr>
      <p:grpSpPr>
        <a:xfrm>
          <a:off x="0" y="0"/>
          <a:ext cx="0" cy="0"/>
          <a:chOff x="0" y="0"/>
          <a:chExt cx="0" cy="0"/>
        </a:xfrm>
      </p:grpSpPr>
      <p:sp>
        <p:nvSpPr>
          <p:cNvPr id="5440" name="Google Shape;5440;p929"/>
          <p:cNvSpPr/>
          <p:nvPr/>
        </p:nvSpPr>
        <p:spPr>
          <a:xfrm>
            <a:off x="0" y="0"/>
            <a:ext cx="9144000" cy="1600200"/>
          </a:xfrm>
          <a:prstGeom prst="rect">
            <a:avLst/>
          </a:prstGeom>
          <a:solidFill>
            <a:srgbClr val="00006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441" name="Google Shape;5441;p92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1pPr>
            <a:lvl2pPr lvl="1"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2pPr>
            <a:lvl3pPr lvl="2"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3pPr>
            <a:lvl4pPr lvl="3"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4pPr>
            <a:lvl5pPr lvl="4"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5pPr>
            <a:lvl6pPr lvl="5"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6pPr>
            <a:lvl7pPr lvl="6"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7pPr>
            <a:lvl8pPr lvl="7"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8pPr>
            <a:lvl9pPr lvl="8"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9pPr>
          </a:lstStyle>
          <a:p/>
        </p:txBody>
      </p:sp>
      <p:sp>
        <p:nvSpPr>
          <p:cNvPr id="5442" name="Google Shape;5442;p929"/>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marR="0" rtl="0" algn="ctr">
              <a:spcBef>
                <a:spcPts val="560"/>
              </a:spcBef>
              <a:spcAft>
                <a:spcPts val="0"/>
              </a:spcAft>
              <a:buSzPts val="1400"/>
              <a:buNone/>
              <a:defRPr b="0"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rgbClr val="000066"/>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rgbClr val="000066"/>
              </a:buClr>
              <a:buSzPts val="1800"/>
              <a:buFont typeface="Arial"/>
              <a:buChar char="–"/>
              <a:defRPr b="0" i="0" sz="18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5443" name="Google Shape;5443;p929"/>
          <p:cNvGrpSpPr/>
          <p:nvPr/>
        </p:nvGrpSpPr>
        <p:grpSpPr>
          <a:xfrm>
            <a:off x="152400" y="228600"/>
            <a:ext cx="1143000" cy="1219200"/>
            <a:chOff x="96" y="192"/>
            <a:chExt cx="720" cy="768"/>
          </a:xfrm>
        </p:grpSpPr>
        <p:sp>
          <p:nvSpPr>
            <p:cNvPr id="5444" name="Google Shape;5444;p929"/>
            <p:cNvSpPr/>
            <p:nvPr/>
          </p:nvSpPr>
          <p:spPr>
            <a:xfrm>
              <a:off x="96" y="240"/>
              <a:ext cx="672" cy="720"/>
            </a:xfrm>
            <a:prstGeom prst="rect">
              <a:avLst/>
            </a:prstGeom>
            <a:solidFill>
              <a:srgbClr val="9509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5445" name="Google Shape;5445;p929"/>
            <p:cNvPicPr preferRelativeResize="0"/>
            <p:nvPr/>
          </p:nvPicPr>
          <p:blipFill rotWithShape="1">
            <a:blip r:embed="rId1">
              <a:alphaModFix/>
            </a:blip>
            <a:srcRect b="0" l="0" r="0" t="0"/>
            <a:stretch/>
          </p:blipFill>
          <p:spPr>
            <a:xfrm>
              <a:off x="144" y="192"/>
              <a:ext cx="672" cy="720"/>
            </a:xfrm>
            <a:prstGeom prst="rect">
              <a:avLst/>
            </a:prstGeom>
            <a:noFill/>
            <a:ln>
              <a:noFill/>
            </a:ln>
          </p:spPr>
        </p:pic>
        <p:sp>
          <p:nvSpPr>
            <p:cNvPr id="5446" name="Google Shape;5446;p929"/>
            <p:cNvSpPr/>
            <p:nvPr/>
          </p:nvSpPr>
          <p:spPr>
            <a:xfrm>
              <a:off x="144" y="192"/>
              <a:ext cx="672" cy="720"/>
            </a:xfrm>
            <a:prstGeom prst="rect">
              <a:avLst/>
            </a:prstGeom>
            <a:noFill/>
            <a:ln cap="sq"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501" r:id="rId2"/>
    <p:sldLayoutId id="2147484502" r:id="rId3"/>
    <p:sldLayoutId id="2147484503" r:id="rId4"/>
    <p:sldLayoutId id="2147484504" r:id="rId5"/>
    <p:sldLayoutId id="2147484505" r:id="rId6"/>
    <p:sldLayoutId id="2147484506" r:id="rId7"/>
    <p:sldLayoutId id="2147484507" r:id="rId8"/>
    <p:sldLayoutId id="2147484508" r:id="rId9"/>
    <p:sldLayoutId id="2147484509" r:id="rId10"/>
    <p:sldLayoutId id="2147484510" r:id="rId11"/>
    <p:sldLayoutId id="2147484511"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83" name="Shape 5483"/>
        <p:cNvGrpSpPr/>
        <p:nvPr/>
      </p:nvGrpSpPr>
      <p:grpSpPr>
        <a:xfrm>
          <a:off x="0" y="0"/>
          <a:ext cx="0" cy="0"/>
          <a:chOff x="0" y="0"/>
          <a:chExt cx="0" cy="0"/>
        </a:xfrm>
      </p:grpSpPr>
      <p:sp>
        <p:nvSpPr>
          <p:cNvPr id="5484" name="Google Shape;5484;p94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1pPr>
            <a:lvl2pPr lvl="1"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2pPr>
            <a:lvl3pPr lvl="2"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3pPr>
            <a:lvl4pPr lvl="3"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4pPr>
            <a:lvl5pPr lvl="4"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5pPr>
            <a:lvl6pPr lvl="5"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6pPr>
            <a:lvl7pPr lvl="6"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7pPr>
            <a:lvl8pPr lvl="7"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8pPr>
            <a:lvl9pPr lvl="8"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9pPr>
          </a:lstStyle>
          <a:p/>
        </p:txBody>
      </p:sp>
      <p:sp>
        <p:nvSpPr>
          <p:cNvPr id="5485" name="Google Shape;5485;p941"/>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rgbClr val="262673"/>
              </a:buClr>
              <a:buSzPts val="2800"/>
              <a:buFont typeface="Century Gothic"/>
              <a:buChar char="•"/>
              <a:defRPr b="0" i="0" sz="2800" u="none" cap="none" strike="noStrike">
                <a:solidFill>
                  <a:srgbClr val="262673"/>
                </a:solidFill>
                <a:latin typeface="Century Gothic"/>
                <a:ea typeface="Century Gothic"/>
                <a:cs typeface="Century Gothic"/>
                <a:sym typeface="Century Gothic"/>
              </a:defRPr>
            </a:lvl1pPr>
            <a:lvl2pPr indent="-381000" lvl="1" marL="914400" marR="0" rtl="0" algn="l">
              <a:spcBef>
                <a:spcPts val="480"/>
              </a:spcBef>
              <a:spcAft>
                <a:spcPts val="0"/>
              </a:spcAft>
              <a:buClr>
                <a:srgbClr val="262673"/>
              </a:buClr>
              <a:buSzPts val="2400"/>
              <a:buFont typeface="Century Gothic"/>
              <a:buChar char="–"/>
              <a:defRPr b="0" i="0" sz="2400" u="none" cap="none" strike="noStrike">
                <a:solidFill>
                  <a:srgbClr val="262673"/>
                </a:solidFill>
                <a:latin typeface="Century Gothic"/>
                <a:ea typeface="Century Gothic"/>
                <a:cs typeface="Century Gothic"/>
                <a:sym typeface="Century Gothic"/>
              </a:defRPr>
            </a:lvl2pPr>
            <a:lvl3pPr indent="-355600" lvl="2" marL="1371600" marR="0" rtl="0" algn="l">
              <a:spcBef>
                <a:spcPts val="400"/>
              </a:spcBef>
              <a:spcAft>
                <a:spcPts val="0"/>
              </a:spcAft>
              <a:buClr>
                <a:srgbClr val="262673"/>
              </a:buClr>
              <a:buSzPts val="2000"/>
              <a:buFont typeface="Century Gothic"/>
              <a:buChar char="•"/>
              <a:defRPr b="0" i="0" sz="2000" u="none" cap="none" strike="noStrike">
                <a:solidFill>
                  <a:srgbClr val="262673"/>
                </a:solidFill>
                <a:latin typeface="Century Gothic"/>
                <a:ea typeface="Century Gothic"/>
                <a:cs typeface="Century Gothic"/>
                <a:sym typeface="Century Gothic"/>
              </a:defRPr>
            </a:lvl3pPr>
            <a:lvl4pPr indent="-342900" lvl="3" marL="18288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4pPr>
            <a:lvl5pPr indent="-342900" lvl="4" marL="22860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5pPr>
            <a:lvl6pPr indent="-342900" lvl="5" marL="27432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6pPr>
            <a:lvl7pPr indent="-342900" lvl="6" marL="32004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7pPr>
            <a:lvl8pPr indent="-342900" lvl="7" marL="36576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8pPr>
            <a:lvl9pPr indent="-342900" lvl="8" marL="41148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9pPr>
          </a:lstStyle>
          <a:p/>
        </p:txBody>
      </p:sp>
      <p:cxnSp>
        <p:nvCxnSpPr>
          <p:cNvPr id="5486" name="Google Shape;5486;p941"/>
          <p:cNvCxnSpPr/>
          <p:nvPr/>
        </p:nvCxnSpPr>
        <p:spPr>
          <a:xfrm>
            <a:off x="0" y="1089025"/>
            <a:ext cx="9144000" cy="0"/>
          </a:xfrm>
          <a:prstGeom prst="straightConnector1">
            <a:avLst/>
          </a:prstGeom>
          <a:noFill/>
          <a:ln cap="flat" cmpd="sng" w="101600">
            <a:solidFill>
              <a:srgbClr val="00B0F0"/>
            </a:solidFill>
            <a:prstDash val="solid"/>
            <a:round/>
            <a:headEnd len="med" w="med" type="none"/>
            <a:tailEnd len="med" w="med" type="none"/>
          </a:ln>
        </p:spPr>
      </p:cxnSp>
      <p:pic>
        <p:nvPicPr>
          <p:cNvPr id="5487" name="Google Shape;5487;p941"/>
          <p:cNvPicPr preferRelativeResize="0"/>
          <p:nvPr/>
        </p:nvPicPr>
        <p:blipFill rotWithShape="1">
          <a:blip r:embed="rId1">
            <a:alphaModFix/>
          </a:blip>
          <a:srcRect b="66565" l="30644" r="16578" t="18959"/>
          <a:stretch/>
        </p:blipFill>
        <p:spPr>
          <a:xfrm>
            <a:off x="123825" y="6215063"/>
            <a:ext cx="3076575" cy="527050"/>
          </a:xfrm>
          <a:prstGeom prst="rect">
            <a:avLst/>
          </a:prstGeom>
          <a:noFill/>
          <a:ln>
            <a:noFill/>
          </a:ln>
        </p:spPr>
      </p:pic>
      <p:cxnSp>
        <p:nvCxnSpPr>
          <p:cNvPr id="5488" name="Google Shape;5488;p941"/>
          <p:cNvCxnSpPr/>
          <p:nvPr/>
        </p:nvCxnSpPr>
        <p:spPr>
          <a:xfrm>
            <a:off x="0" y="1165225"/>
            <a:ext cx="9144000" cy="0"/>
          </a:xfrm>
          <a:prstGeom prst="straightConnector1">
            <a:avLst/>
          </a:prstGeom>
          <a:noFill/>
          <a:ln cap="flat" cmpd="sng" w="28575">
            <a:solidFill>
              <a:srgbClr val="00B0F0">
                <a:alpha val="30588"/>
              </a:srgbClr>
            </a:solidFill>
            <a:prstDash val="solid"/>
            <a:round/>
            <a:headEnd len="med" w="med" type="none"/>
            <a:tailEnd len="med" w="med" type="none"/>
          </a:ln>
        </p:spPr>
      </p:cxnSp>
      <p:sp>
        <p:nvSpPr>
          <p:cNvPr id="5489" name="Google Shape;5489;p941"/>
          <p:cNvSpPr/>
          <p:nvPr/>
        </p:nvSpPr>
        <p:spPr>
          <a:xfrm>
            <a:off x="3176588" y="6324600"/>
            <a:ext cx="5678487" cy="293688"/>
          </a:xfrm>
          <a:prstGeom prst="rect">
            <a:avLst/>
          </a:prstGeom>
          <a:solidFill>
            <a:srgbClr val="26267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5490" name="Google Shape;5490;p941"/>
          <p:cNvSpPr txBox="1"/>
          <p:nvPr>
            <p:ph idx="12" type="sldNum"/>
          </p:nvPr>
        </p:nvSpPr>
        <p:spPr>
          <a:xfrm>
            <a:off x="7829550" y="6323013"/>
            <a:ext cx="995363" cy="42862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100">
                <a:solidFill>
                  <a:schemeClr val="lt1"/>
                </a:solidFill>
                <a:latin typeface="Century Gothic"/>
                <a:ea typeface="Century Gothic"/>
                <a:cs typeface="Century Gothic"/>
                <a:sym typeface="Century Gothic"/>
              </a:defRPr>
            </a:lvl1pPr>
            <a:lvl2pPr indent="0" lvl="1" marL="0" marR="0" rtl="0" algn="r">
              <a:spcBef>
                <a:spcPts val="0"/>
              </a:spcBef>
              <a:buNone/>
              <a:defRPr sz="1100">
                <a:solidFill>
                  <a:schemeClr val="lt1"/>
                </a:solidFill>
                <a:latin typeface="Century Gothic"/>
                <a:ea typeface="Century Gothic"/>
                <a:cs typeface="Century Gothic"/>
                <a:sym typeface="Century Gothic"/>
              </a:defRPr>
            </a:lvl2pPr>
            <a:lvl3pPr indent="0" lvl="2" marL="0" marR="0" rtl="0" algn="r">
              <a:spcBef>
                <a:spcPts val="0"/>
              </a:spcBef>
              <a:buNone/>
              <a:defRPr sz="1100">
                <a:solidFill>
                  <a:schemeClr val="lt1"/>
                </a:solidFill>
                <a:latin typeface="Century Gothic"/>
                <a:ea typeface="Century Gothic"/>
                <a:cs typeface="Century Gothic"/>
                <a:sym typeface="Century Gothic"/>
              </a:defRPr>
            </a:lvl3pPr>
            <a:lvl4pPr indent="0" lvl="3" marL="0" marR="0" rtl="0" algn="r">
              <a:spcBef>
                <a:spcPts val="0"/>
              </a:spcBef>
              <a:buNone/>
              <a:defRPr sz="1100">
                <a:solidFill>
                  <a:schemeClr val="lt1"/>
                </a:solidFill>
                <a:latin typeface="Century Gothic"/>
                <a:ea typeface="Century Gothic"/>
                <a:cs typeface="Century Gothic"/>
                <a:sym typeface="Century Gothic"/>
              </a:defRPr>
            </a:lvl4pPr>
            <a:lvl5pPr indent="0" lvl="4" marL="0" marR="0" rtl="0" algn="r">
              <a:spcBef>
                <a:spcPts val="0"/>
              </a:spcBef>
              <a:buNone/>
              <a:defRPr sz="1100">
                <a:solidFill>
                  <a:schemeClr val="lt1"/>
                </a:solidFill>
                <a:latin typeface="Century Gothic"/>
                <a:ea typeface="Century Gothic"/>
                <a:cs typeface="Century Gothic"/>
                <a:sym typeface="Century Gothic"/>
              </a:defRPr>
            </a:lvl5pPr>
            <a:lvl6pPr indent="0" lvl="5" marL="0" marR="0" rtl="0" algn="r">
              <a:spcBef>
                <a:spcPts val="0"/>
              </a:spcBef>
              <a:buNone/>
              <a:defRPr sz="1100">
                <a:solidFill>
                  <a:schemeClr val="lt1"/>
                </a:solidFill>
                <a:latin typeface="Century Gothic"/>
                <a:ea typeface="Century Gothic"/>
                <a:cs typeface="Century Gothic"/>
                <a:sym typeface="Century Gothic"/>
              </a:defRPr>
            </a:lvl6pPr>
            <a:lvl7pPr indent="0" lvl="6" marL="0" marR="0" rtl="0" algn="r">
              <a:spcBef>
                <a:spcPts val="0"/>
              </a:spcBef>
              <a:buNone/>
              <a:defRPr sz="1100">
                <a:solidFill>
                  <a:schemeClr val="lt1"/>
                </a:solidFill>
                <a:latin typeface="Century Gothic"/>
                <a:ea typeface="Century Gothic"/>
                <a:cs typeface="Century Gothic"/>
                <a:sym typeface="Century Gothic"/>
              </a:defRPr>
            </a:lvl7pPr>
            <a:lvl8pPr indent="0" lvl="7" marL="0" marR="0" rtl="0" algn="r">
              <a:spcBef>
                <a:spcPts val="0"/>
              </a:spcBef>
              <a:buNone/>
              <a:defRPr sz="1100">
                <a:solidFill>
                  <a:schemeClr val="lt1"/>
                </a:solidFill>
                <a:latin typeface="Century Gothic"/>
                <a:ea typeface="Century Gothic"/>
                <a:cs typeface="Century Gothic"/>
                <a:sym typeface="Century Gothic"/>
              </a:defRPr>
            </a:lvl8pPr>
            <a:lvl9pPr indent="0" lvl="8" marL="0" marR="0" rt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12" r:id="rId2"/>
    <p:sldLayoutId id="2147484513" r:id="rId3"/>
    <p:sldLayoutId id="2147484514" r:id="rId4"/>
    <p:sldLayoutId id="2147484515" r:id="rId5"/>
    <p:sldLayoutId id="2147484516" r:id="rId6"/>
    <p:sldLayoutId id="2147484517" r:id="rId7"/>
    <p:sldLayoutId id="2147484518" r:id="rId8"/>
    <p:sldLayoutId id="2147484519" r:id="rId9"/>
    <p:sldLayoutId id="2147484520" r:id="rId10"/>
    <p:sldLayoutId id="2147484521" r:id="rId11"/>
    <p:sldLayoutId id="214748452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55" name="Shape 5555"/>
        <p:cNvGrpSpPr/>
        <p:nvPr/>
      </p:nvGrpSpPr>
      <p:grpSpPr>
        <a:xfrm>
          <a:off x="0" y="0"/>
          <a:ext cx="0" cy="0"/>
          <a:chOff x="0" y="0"/>
          <a:chExt cx="0" cy="0"/>
        </a:xfrm>
      </p:grpSpPr>
      <p:grpSp>
        <p:nvGrpSpPr>
          <p:cNvPr id="5556" name="Google Shape;5556;p953"/>
          <p:cNvGrpSpPr/>
          <p:nvPr/>
        </p:nvGrpSpPr>
        <p:grpSpPr>
          <a:xfrm>
            <a:off x="-3238500" y="0"/>
            <a:ext cx="11925300" cy="3810000"/>
            <a:chOff x="-2040" y="0"/>
            <a:chExt cx="7512" cy="2400"/>
          </a:xfrm>
        </p:grpSpPr>
        <p:sp>
          <p:nvSpPr>
            <p:cNvPr id="5557" name="Google Shape;5557;p953"/>
            <p:cNvSpPr/>
            <p:nvPr/>
          </p:nvSpPr>
          <p:spPr>
            <a:xfrm>
              <a:off x="-2040" y="432"/>
              <a:ext cx="2592" cy="1968"/>
            </a:xfrm>
            <a:custGeom>
              <a:rect b="b" l="l" r="r" t="t"/>
              <a:pathLst>
                <a:path extrusionOk="0" h="64000" w="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58" name="Google Shape;5558;p953"/>
            <p:cNvSpPr/>
            <p:nvPr/>
          </p:nvSpPr>
          <p:spPr>
            <a:xfrm>
              <a:off x="-1528" y="0"/>
              <a:ext cx="1949" cy="1987"/>
            </a:xfrm>
            <a:custGeom>
              <a:rect b="b" l="l" r="r" t="t"/>
              <a:pathLst>
                <a:path extrusionOk="0" h="64000" w="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cxnSp>
          <p:nvCxnSpPr>
            <p:cNvPr id="5559" name="Google Shape;5559;p953"/>
            <p:cNvCxnSpPr/>
            <p:nvPr/>
          </p:nvCxnSpPr>
          <p:spPr>
            <a:xfrm>
              <a:off x="864" y="960"/>
              <a:ext cx="4608" cy="0"/>
            </a:xfrm>
            <a:prstGeom prst="straightConnector1">
              <a:avLst/>
            </a:prstGeom>
            <a:noFill/>
            <a:ln cap="flat" cmpd="sng" w="12700">
              <a:solidFill>
                <a:schemeClr val="dk1"/>
              </a:solidFill>
              <a:prstDash val="solid"/>
              <a:round/>
              <a:headEnd len="med" w="med" type="none"/>
              <a:tailEnd len="med" w="med" type="none"/>
            </a:ln>
          </p:spPr>
        </p:cxnSp>
      </p:grpSp>
      <p:sp>
        <p:nvSpPr>
          <p:cNvPr id="5560" name="Google Shape;5560;p95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3600" u="none" cap="none" strike="noStrike">
                <a:solidFill>
                  <a:schemeClr val="dk2"/>
                </a:solidFill>
                <a:latin typeface="Arial"/>
                <a:ea typeface="Arial"/>
                <a:cs typeface="Arial"/>
                <a:sym typeface="Arial"/>
              </a:defRPr>
            </a:lvl9pPr>
          </a:lstStyle>
          <a:p/>
        </p:txBody>
      </p:sp>
      <p:sp>
        <p:nvSpPr>
          <p:cNvPr id="5561" name="Google Shape;5561;p953"/>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57505" lvl="0" marL="457200" marR="0" rtl="0" algn="l">
              <a:spcBef>
                <a:spcPts val="580"/>
              </a:spcBef>
              <a:spcAft>
                <a:spcPts val="0"/>
              </a:spcAft>
              <a:buClr>
                <a:schemeClr val="dk2"/>
              </a:buClr>
              <a:buSzPts val="2030"/>
              <a:buFont typeface="Noto Sans Symbols"/>
              <a:buChar char="⚪"/>
              <a:defRPr b="0" i="0" sz="2900" u="none" cap="none" strike="noStrike">
                <a:solidFill>
                  <a:schemeClr val="dk1"/>
                </a:solidFill>
                <a:latin typeface="Verdana"/>
                <a:ea typeface="Verdana"/>
                <a:cs typeface="Verdana"/>
                <a:sym typeface="Verdana"/>
              </a:defRPr>
            </a:lvl1pPr>
            <a:lvl2pPr indent="-339725" lvl="1" marL="914400" marR="0" rtl="0" algn="l">
              <a:spcBef>
                <a:spcPts val="500"/>
              </a:spcBef>
              <a:spcAft>
                <a:spcPts val="0"/>
              </a:spcAft>
              <a:buClr>
                <a:schemeClr val="accent2"/>
              </a:buClr>
              <a:buSzPts val="1750"/>
              <a:buFont typeface="Noto Sans Symbols"/>
              <a:buChar char="●"/>
              <a:defRPr b="0" i="0" sz="2500" u="none" cap="none" strike="noStrike">
                <a:solidFill>
                  <a:schemeClr val="dk1"/>
                </a:solidFill>
                <a:latin typeface="Verdana"/>
                <a:ea typeface="Verdana"/>
                <a:cs typeface="Verdana"/>
                <a:sym typeface="Verdana"/>
              </a:defRPr>
            </a:lvl2pPr>
            <a:lvl3pPr indent="-319405" lvl="2" marL="1371600" marR="0" rtl="0" algn="l">
              <a:spcBef>
                <a:spcPts val="440"/>
              </a:spcBef>
              <a:spcAft>
                <a:spcPts val="0"/>
              </a:spcAft>
              <a:buClr>
                <a:schemeClr val="dk2"/>
              </a:buClr>
              <a:buSzPts val="1430"/>
              <a:buFont typeface="Noto Sans Symbols"/>
              <a:buChar char="⚪"/>
              <a:defRPr b="0" i="0" sz="2200" u="none" cap="none" strike="noStrike">
                <a:solidFill>
                  <a:schemeClr val="dk1"/>
                </a:solidFill>
                <a:latin typeface="Verdana"/>
                <a:ea typeface="Verdana"/>
                <a:cs typeface="Verdana"/>
                <a:sym typeface="Verdana"/>
              </a:defRPr>
            </a:lvl3pPr>
            <a:lvl4pPr indent="-313055" lvl="3" marL="1828800" marR="0" rtl="0" algn="l">
              <a:spcBef>
                <a:spcPts val="380"/>
              </a:spcBef>
              <a:spcAft>
                <a:spcPts val="0"/>
              </a:spcAft>
              <a:buClr>
                <a:schemeClr val="accent2"/>
              </a:buClr>
              <a:buSzPts val="1330"/>
              <a:buFont typeface="Noto Sans Symbols"/>
              <a:buChar char="●"/>
              <a:defRPr b="0" i="0" sz="1900" u="none" cap="none" strike="noStrike">
                <a:solidFill>
                  <a:schemeClr val="dk1"/>
                </a:solidFill>
                <a:latin typeface="Verdana"/>
                <a:ea typeface="Verdana"/>
                <a:cs typeface="Verdana"/>
                <a:sym typeface="Verdana"/>
              </a:defRPr>
            </a:lvl4pPr>
            <a:lvl5pPr indent="-300989" lvl="4" marL="22860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5pPr>
            <a:lvl6pPr indent="-300989" lvl="5" marL="27432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6pPr>
            <a:lvl7pPr indent="-300989" lvl="6" marL="32004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7pPr>
            <a:lvl8pPr indent="-300990" lvl="7" marL="36576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8pPr>
            <a:lvl9pPr indent="-300990" lvl="8" marL="41148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9pPr>
          </a:lstStyle>
          <a:p/>
        </p:txBody>
      </p:sp>
      <p:sp>
        <p:nvSpPr>
          <p:cNvPr id="5562" name="Google Shape;5562;p95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3" name="Google Shape;5563;p95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4" name="Google Shape;5564;p95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i="0" sz="1200">
                <a:solidFill>
                  <a:schemeClr val="dk1"/>
                </a:solidFill>
                <a:latin typeface="Verdana"/>
                <a:ea typeface="Verdana"/>
                <a:cs typeface="Verdana"/>
                <a:sym typeface="Verdana"/>
              </a:defRPr>
            </a:lvl1pPr>
            <a:lvl2pPr indent="0" lvl="1" marL="0" marR="0" rtl="0" algn="r">
              <a:spcBef>
                <a:spcPts val="0"/>
              </a:spcBef>
              <a:buNone/>
              <a:defRPr i="0" sz="1200">
                <a:solidFill>
                  <a:schemeClr val="dk1"/>
                </a:solidFill>
                <a:latin typeface="Verdana"/>
                <a:ea typeface="Verdana"/>
                <a:cs typeface="Verdana"/>
                <a:sym typeface="Verdana"/>
              </a:defRPr>
            </a:lvl2pPr>
            <a:lvl3pPr indent="0" lvl="2" marL="0" marR="0" rtl="0" algn="r">
              <a:spcBef>
                <a:spcPts val="0"/>
              </a:spcBef>
              <a:buNone/>
              <a:defRPr i="0" sz="1200">
                <a:solidFill>
                  <a:schemeClr val="dk1"/>
                </a:solidFill>
                <a:latin typeface="Verdana"/>
                <a:ea typeface="Verdana"/>
                <a:cs typeface="Verdana"/>
                <a:sym typeface="Verdana"/>
              </a:defRPr>
            </a:lvl3pPr>
            <a:lvl4pPr indent="0" lvl="3" marL="0" marR="0" rtl="0" algn="r">
              <a:spcBef>
                <a:spcPts val="0"/>
              </a:spcBef>
              <a:buNone/>
              <a:defRPr i="0" sz="1200">
                <a:solidFill>
                  <a:schemeClr val="dk1"/>
                </a:solidFill>
                <a:latin typeface="Verdana"/>
                <a:ea typeface="Verdana"/>
                <a:cs typeface="Verdana"/>
                <a:sym typeface="Verdana"/>
              </a:defRPr>
            </a:lvl4pPr>
            <a:lvl5pPr indent="0" lvl="4" marL="0" marR="0" rtl="0" algn="r">
              <a:spcBef>
                <a:spcPts val="0"/>
              </a:spcBef>
              <a:buNone/>
              <a:defRPr i="0" sz="1200">
                <a:solidFill>
                  <a:schemeClr val="dk1"/>
                </a:solidFill>
                <a:latin typeface="Verdana"/>
                <a:ea typeface="Verdana"/>
                <a:cs typeface="Verdana"/>
                <a:sym typeface="Verdana"/>
              </a:defRPr>
            </a:lvl5pPr>
            <a:lvl6pPr indent="0" lvl="5" marL="0" marR="0" rtl="0" algn="r">
              <a:spcBef>
                <a:spcPts val="0"/>
              </a:spcBef>
              <a:buNone/>
              <a:defRPr i="0" sz="1200">
                <a:solidFill>
                  <a:schemeClr val="dk1"/>
                </a:solidFill>
                <a:latin typeface="Verdana"/>
                <a:ea typeface="Verdana"/>
                <a:cs typeface="Verdana"/>
                <a:sym typeface="Verdana"/>
              </a:defRPr>
            </a:lvl6pPr>
            <a:lvl7pPr indent="0" lvl="6" marL="0" marR="0" rtl="0" algn="r">
              <a:spcBef>
                <a:spcPts val="0"/>
              </a:spcBef>
              <a:buNone/>
              <a:defRPr i="0" sz="1200">
                <a:solidFill>
                  <a:schemeClr val="dk1"/>
                </a:solidFill>
                <a:latin typeface="Verdana"/>
                <a:ea typeface="Verdana"/>
                <a:cs typeface="Verdana"/>
                <a:sym typeface="Verdana"/>
              </a:defRPr>
            </a:lvl7pPr>
            <a:lvl8pPr indent="0" lvl="7" marL="0" marR="0" rtl="0" algn="r">
              <a:spcBef>
                <a:spcPts val="0"/>
              </a:spcBef>
              <a:buNone/>
              <a:defRPr i="0" sz="1200">
                <a:solidFill>
                  <a:schemeClr val="dk1"/>
                </a:solidFill>
                <a:latin typeface="Verdana"/>
                <a:ea typeface="Verdana"/>
                <a:cs typeface="Verdana"/>
                <a:sym typeface="Verdana"/>
              </a:defRPr>
            </a:lvl8pPr>
            <a:lvl9pPr indent="0" lvl="8" marL="0" marR="0" rt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23" r:id="rId1"/>
    <p:sldLayoutId id="2147484524" r:id="rId2"/>
    <p:sldLayoutId id="2147484525" r:id="rId3"/>
    <p:sldLayoutId id="2147484526" r:id="rId4"/>
    <p:sldLayoutId id="2147484527" r:id="rId5"/>
    <p:sldLayoutId id="2147484528" r:id="rId6"/>
    <p:sldLayoutId id="2147484529" r:id="rId7"/>
    <p:sldLayoutId id="2147484530" r:id="rId8"/>
    <p:sldLayoutId id="2147484531" r:id="rId9"/>
    <p:sldLayoutId id="2147484532" r:id="rId10"/>
    <p:sldLayoutId id="2147484533"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06D58"/>
        </a:solidFill>
      </p:bgPr>
    </p:bg>
    <p:spTree>
      <p:nvGrpSpPr>
        <p:cNvPr id="5638" name="Shape 5638"/>
        <p:cNvGrpSpPr/>
        <p:nvPr/>
      </p:nvGrpSpPr>
      <p:grpSpPr>
        <a:xfrm>
          <a:off x="0" y="0"/>
          <a:ext cx="0" cy="0"/>
          <a:chOff x="0" y="0"/>
          <a:chExt cx="0" cy="0"/>
        </a:xfrm>
      </p:grpSpPr>
      <p:sp>
        <p:nvSpPr>
          <p:cNvPr id="5639" name="Google Shape;5639;p965"/>
          <p:cNvSpPr/>
          <p:nvPr/>
        </p:nvSpPr>
        <p:spPr>
          <a:xfrm>
            <a:off x="609600" y="228600"/>
            <a:ext cx="8239125" cy="6391275"/>
          </a:xfrm>
          <a:prstGeom prst="rect">
            <a:avLst/>
          </a:prstGeom>
          <a:solidFill>
            <a:srgbClr val="EDE7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cxnSp>
        <p:nvCxnSpPr>
          <p:cNvPr id="5640" name="Google Shape;5640;p965"/>
          <p:cNvCxnSpPr/>
          <p:nvPr/>
        </p:nvCxnSpPr>
        <p:spPr>
          <a:xfrm>
            <a:off x="1016000" y="1600200"/>
            <a:ext cx="7670800" cy="0"/>
          </a:xfrm>
          <a:prstGeom prst="straightConnector1">
            <a:avLst/>
          </a:prstGeom>
          <a:noFill/>
          <a:ln cap="flat" cmpd="sng" w="9525">
            <a:solidFill>
              <a:schemeClr val="lt2"/>
            </a:solidFill>
            <a:prstDash val="solid"/>
            <a:round/>
            <a:headEnd len="med" w="med" type="none"/>
            <a:tailEnd len="med" w="med" type="none"/>
          </a:ln>
        </p:spPr>
      </p:cxnSp>
      <p:pic>
        <p:nvPicPr>
          <p:cNvPr id="5641" name="Google Shape;5641;p965"/>
          <p:cNvPicPr preferRelativeResize="0"/>
          <p:nvPr/>
        </p:nvPicPr>
        <p:blipFill rotWithShape="1">
          <a:blip r:embed="rId1">
            <a:alphaModFix/>
          </a:blip>
          <a:srcRect b="5332" l="0" r="0" t="0"/>
          <a:stretch/>
        </p:blipFill>
        <p:spPr>
          <a:xfrm>
            <a:off x="0" y="50800"/>
            <a:ext cx="1181100" cy="4057650"/>
          </a:xfrm>
          <a:prstGeom prst="rect">
            <a:avLst/>
          </a:prstGeom>
          <a:noFill/>
          <a:ln>
            <a:noFill/>
          </a:ln>
        </p:spPr>
      </p:pic>
      <p:pic>
        <p:nvPicPr>
          <p:cNvPr id="5642" name="Google Shape;5642;p965"/>
          <p:cNvPicPr preferRelativeResize="0"/>
          <p:nvPr/>
        </p:nvPicPr>
        <p:blipFill rotWithShape="1">
          <a:blip r:embed="rId1">
            <a:alphaModFix/>
          </a:blip>
          <a:srcRect b="0" l="0" r="0" t="39999"/>
          <a:stretch/>
        </p:blipFill>
        <p:spPr>
          <a:xfrm>
            <a:off x="0" y="4222750"/>
            <a:ext cx="1181100" cy="2571750"/>
          </a:xfrm>
          <a:prstGeom prst="rect">
            <a:avLst/>
          </a:prstGeom>
          <a:noFill/>
          <a:ln>
            <a:noFill/>
          </a:ln>
        </p:spPr>
      </p:pic>
      <p:sp>
        <p:nvSpPr>
          <p:cNvPr id="5643" name="Google Shape;5643;p96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5644" name="Google Shape;5644;p965"/>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5645" name="Google Shape;5645;p96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6" name="Google Shape;5646;p96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7" name="Google Shape;5647;p96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34" r:id="rId2"/>
    <p:sldLayoutId id="2147484535" r:id="rId3"/>
    <p:sldLayoutId id="2147484536" r:id="rId4"/>
    <p:sldLayoutId id="2147484537" r:id="rId5"/>
    <p:sldLayoutId id="2147484538" r:id="rId6"/>
    <p:sldLayoutId id="2147484539" r:id="rId7"/>
    <p:sldLayoutId id="2147484540" r:id="rId8"/>
    <p:sldLayoutId id="2147484541" r:id="rId9"/>
    <p:sldLayoutId id="2147484542" r:id="rId10"/>
    <p:sldLayoutId id="2147484543" r:id="rId11"/>
    <p:sldLayoutId id="214748454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9" name="Shape 679"/>
        <p:cNvGrpSpPr/>
        <p:nvPr/>
      </p:nvGrpSpPr>
      <p:grpSpPr>
        <a:xfrm>
          <a:off x="0" y="0"/>
          <a:ext cx="0" cy="0"/>
          <a:chOff x="0" y="0"/>
          <a:chExt cx="0" cy="0"/>
        </a:xfrm>
      </p:grpSpPr>
      <p:sp>
        <p:nvSpPr>
          <p:cNvPr id="680" name="Google Shape;680;p9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81" name="Google Shape;681;p9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2" name="Google Shape;682;p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 name="Google Shape;683;p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4" name="Google Shape;684;p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721" name="Shape 5721"/>
        <p:cNvGrpSpPr/>
        <p:nvPr/>
      </p:nvGrpSpPr>
      <p:grpSpPr>
        <a:xfrm>
          <a:off x="0" y="0"/>
          <a:ext cx="0" cy="0"/>
          <a:chOff x="0" y="0"/>
          <a:chExt cx="0" cy="0"/>
        </a:xfrm>
      </p:grpSpPr>
      <p:sp>
        <p:nvSpPr>
          <p:cNvPr id="5722" name="Google Shape;5722;p97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al"/>
                <a:ea typeface="Arial"/>
                <a:cs typeface="Arial"/>
                <a:sym typeface="Arial"/>
              </a:defRPr>
            </a:lvl1pPr>
            <a:lvl2pPr indent="0" lvl="1" marL="0" marR="0" rtl="0" algn="r">
              <a:spcBef>
                <a:spcPts val="0"/>
              </a:spcBef>
              <a:buNone/>
              <a:defRPr sz="1200">
                <a:solidFill>
                  <a:srgbClr val="898989"/>
                </a:solidFill>
                <a:latin typeface="Arial"/>
                <a:ea typeface="Arial"/>
                <a:cs typeface="Arial"/>
                <a:sym typeface="Arial"/>
              </a:defRPr>
            </a:lvl2pPr>
            <a:lvl3pPr indent="0" lvl="2" marL="0" marR="0" rtl="0" algn="r">
              <a:spcBef>
                <a:spcPts val="0"/>
              </a:spcBef>
              <a:buNone/>
              <a:defRPr sz="1200">
                <a:solidFill>
                  <a:srgbClr val="898989"/>
                </a:solidFill>
                <a:latin typeface="Arial"/>
                <a:ea typeface="Arial"/>
                <a:cs typeface="Arial"/>
                <a:sym typeface="Arial"/>
              </a:defRPr>
            </a:lvl3pPr>
            <a:lvl4pPr indent="0" lvl="3" marL="0" marR="0" rtl="0" algn="r">
              <a:spcBef>
                <a:spcPts val="0"/>
              </a:spcBef>
              <a:buNone/>
              <a:defRPr sz="1200">
                <a:solidFill>
                  <a:srgbClr val="898989"/>
                </a:solidFill>
                <a:latin typeface="Arial"/>
                <a:ea typeface="Arial"/>
                <a:cs typeface="Arial"/>
                <a:sym typeface="Arial"/>
              </a:defRPr>
            </a:lvl4pPr>
            <a:lvl5pPr indent="0" lvl="4" marL="0" marR="0" rtl="0" algn="r">
              <a:spcBef>
                <a:spcPts val="0"/>
              </a:spcBef>
              <a:buNone/>
              <a:defRPr sz="1200">
                <a:solidFill>
                  <a:srgbClr val="898989"/>
                </a:solidFill>
                <a:latin typeface="Arial"/>
                <a:ea typeface="Arial"/>
                <a:cs typeface="Arial"/>
                <a:sym typeface="Arial"/>
              </a:defRPr>
            </a:lvl5pPr>
            <a:lvl6pPr indent="0" lvl="5" marL="0" marR="0" rtl="0" algn="r">
              <a:spcBef>
                <a:spcPts val="0"/>
              </a:spcBef>
              <a:buNone/>
              <a:defRPr sz="1200">
                <a:solidFill>
                  <a:srgbClr val="898989"/>
                </a:solidFill>
                <a:latin typeface="Arial"/>
                <a:ea typeface="Arial"/>
                <a:cs typeface="Arial"/>
                <a:sym typeface="Arial"/>
              </a:defRPr>
            </a:lvl6pPr>
            <a:lvl7pPr indent="0" lvl="6" marL="0" marR="0" rtl="0" algn="r">
              <a:spcBef>
                <a:spcPts val="0"/>
              </a:spcBef>
              <a:buNone/>
              <a:defRPr sz="1200">
                <a:solidFill>
                  <a:srgbClr val="898989"/>
                </a:solidFill>
                <a:latin typeface="Arial"/>
                <a:ea typeface="Arial"/>
                <a:cs typeface="Arial"/>
                <a:sym typeface="Arial"/>
              </a:defRPr>
            </a:lvl7pPr>
            <a:lvl8pPr indent="0" lvl="7" marL="0" marR="0" rtl="0" algn="r">
              <a:spcBef>
                <a:spcPts val="0"/>
              </a:spcBef>
              <a:buNone/>
              <a:defRPr sz="1200">
                <a:solidFill>
                  <a:srgbClr val="898989"/>
                </a:solidFill>
                <a:latin typeface="Arial"/>
                <a:ea typeface="Arial"/>
                <a:cs typeface="Arial"/>
                <a:sym typeface="Arial"/>
              </a:defRPr>
            </a:lvl8pPr>
            <a:lvl9pPr indent="0" lvl="8" marL="0" marR="0" rtl="0" algn="r">
              <a:spcBef>
                <a:spcPts val="0"/>
              </a:spcBef>
              <a:buNone/>
              <a:defRPr sz="1200">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835" name="Shape 5835"/>
        <p:cNvGrpSpPr/>
        <p:nvPr/>
      </p:nvGrpSpPr>
      <p:grpSpPr>
        <a:xfrm>
          <a:off x="0" y="0"/>
          <a:ext cx="0" cy="0"/>
          <a:chOff x="0" y="0"/>
          <a:chExt cx="0" cy="0"/>
        </a:xfrm>
      </p:grpSpPr>
      <p:sp>
        <p:nvSpPr>
          <p:cNvPr id="5836" name="Google Shape;5836;p98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837" name="Google Shape;5837;p98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838" name="Google Shape;5838;p9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39" name="Google Shape;5839;p9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40" name="Google Shape;5840;p9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56" r:id="rId1"/>
    <p:sldLayoutId id="2147484557" r:id="rId2"/>
    <p:sldLayoutId id="2147484558" r:id="rId3"/>
    <p:sldLayoutId id="2147484559" r:id="rId4"/>
    <p:sldLayoutId id="2147484560" r:id="rId5"/>
    <p:sldLayoutId id="2147484561" r:id="rId6"/>
    <p:sldLayoutId id="2147484562" r:id="rId7"/>
    <p:sldLayoutId id="2147484563" r:id="rId8"/>
    <p:sldLayoutId id="2147484564" r:id="rId9"/>
    <p:sldLayoutId id="2147484565" r:id="rId10"/>
    <p:sldLayoutId id="214748456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10" name="Shape 5910"/>
        <p:cNvGrpSpPr/>
        <p:nvPr/>
      </p:nvGrpSpPr>
      <p:grpSpPr>
        <a:xfrm>
          <a:off x="0" y="0"/>
          <a:ext cx="0" cy="0"/>
          <a:chOff x="0" y="0"/>
          <a:chExt cx="0" cy="0"/>
        </a:xfrm>
      </p:grpSpPr>
      <p:grpSp>
        <p:nvGrpSpPr>
          <p:cNvPr id="5911" name="Google Shape;5911;p1001"/>
          <p:cNvGrpSpPr/>
          <p:nvPr/>
        </p:nvGrpSpPr>
        <p:grpSpPr>
          <a:xfrm>
            <a:off x="1" y="0"/>
            <a:ext cx="7620793" cy="6858000"/>
            <a:chOff x="0" y="0"/>
            <a:chExt cx="4800" cy="4320"/>
          </a:xfrm>
        </p:grpSpPr>
        <p:grpSp>
          <p:nvGrpSpPr>
            <p:cNvPr id="5912" name="Google Shape;5912;p1001"/>
            <p:cNvGrpSpPr/>
            <p:nvPr/>
          </p:nvGrpSpPr>
          <p:grpSpPr>
            <a:xfrm>
              <a:off x="0" y="0"/>
              <a:ext cx="2016" cy="4320"/>
              <a:chOff x="0" y="0"/>
              <a:chExt cx="2016" cy="4320"/>
            </a:xfrm>
          </p:grpSpPr>
          <p:sp>
            <p:nvSpPr>
              <p:cNvPr id="5913" name="Google Shape;5913;p1001"/>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4" name="Google Shape;5914;p1001"/>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nvGrpSpPr>
            <p:cNvPr id="5915" name="Google Shape;5915;p1001"/>
            <p:cNvGrpSpPr/>
            <p:nvPr/>
          </p:nvGrpSpPr>
          <p:grpSpPr>
            <a:xfrm>
              <a:off x="144" y="1248"/>
              <a:ext cx="4656" cy="201"/>
              <a:chOff x="144" y="1248"/>
              <a:chExt cx="4656" cy="201"/>
            </a:xfrm>
          </p:grpSpPr>
          <p:sp>
            <p:nvSpPr>
              <p:cNvPr id="5916" name="Google Shape;5916;p1001"/>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7" name="Google Shape;5917;p1001"/>
              <p:cNvSpPr/>
              <p:nvPr/>
            </p:nvSpPr>
            <p:spPr>
              <a:xfrm flipH="1">
                <a:off x="144" y="1248"/>
                <a:ext cx="247"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sp>
        <p:nvSpPr>
          <p:cNvPr id="5918" name="Google Shape;5918;p100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1pPr>
            <a:lvl2pPr lvl="1"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2pPr>
            <a:lvl3pPr lvl="2"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3pPr>
            <a:lvl4pPr lvl="3"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4pPr>
            <a:lvl5pPr lvl="4"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5pPr>
            <a:lvl6pPr lvl="5"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6pPr>
            <a:lvl7pPr lvl="6"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7pPr>
            <a:lvl8pPr lvl="7"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8pPr>
            <a:lvl9pPr lvl="8"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9pPr>
          </a:lstStyle>
          <a:p/>
        </p:txBody>
      </p:sp>
      <p:sp>
        <p:nvSpPr>
          <p:cNvPr id="5919" name="Google Shape;5919;p1001"/>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64236" lvl="0" marL="457200" marR="0" rtl="0" algn="l">
              <a:spcBef>
                <a:spcPts val="570"/>
              </a:spcBef>
              <a:spcAft>
                <a:spcPts val="0"/>
              </a:spcAft>
              <a:buClr>
                <a:schemeClr val="lt1"/>
              </a:buClr>
              <a:buSzPts val="2136"/>
              <a:buFont typeface="Noto Sans Symbols"/>
              <a:buChar char="●"/>
              <a:defRPr b="0" i="0" sz="2848" u="none" cap="none" strike="noStrike">
                <a:solidFill>
                  <a:schemeClr val="lt1"/>
                </a:solidFill>
                <a:latin typeface="Arial"/>
                <a:ea typeface="Arial"/>
                <a:cs typeface="Arial"/>
                <a:sym typeface="Arial"/>
              </a:defRPr>
            </a:lvl1pPr>
            <a:lvl2pPr indent="-342852" lvl="1" marL="914400" marR="0" rtl="0" algn="l">
              <a:spcBef>
                <a:spcPts val="480"/>
              </a:spcBef>
              <a:spcAft>
                <a:spcPts val="0"/>
              </a:spcAft>
              <a:buClr>
                <a:schemeClr val="lt1"/>
              </a:buClr>
              <a:buSzPts val="1799"/>
              <a:buFont typeface="Arial"/>
              <a:buChar char="–"/>
              <a:defRPr b="0" i="0" sz="2399" u="none" cap="none" strike="noStrike">
                <a:solidFill>
                  <a:schemeClr val="lt1"/>
                </a:solidFill>
                <a:latin typeface="Arial"/>
                <a:ea typeface="Arial"/>
                <a:cs typeface="Arial"/>
                <a:sym typeface="Arial"/>
              </a:defRPr>
            </a:lvl2pPr>
            <a:lvl3pPr indent="-321421" lvl="2" marL="1371600" marR="0" rtl="0" algn="l">
              <a:spcBef>
                <a:spcPts val="390"/>
              </a:spcBef>
              <a:spcAft>
                <a:spcPts val="0"/>
              </a:spcAft>
              <a:buClr>
                <a:schemeClr val="lt1"/>
              </a:buClr>
              <a:buSzPts val="1462"/>
              <a:buFont typeface="Noto Sans Symbols"/>
              <a:buChar char="●"/>
              <a:defRPr b="0" i="0" sz="1949" u="none" cap="none" strike="noStrike">
                <a:solidFill>
                  <a:schemeClr val="lt1"/>
                </a:solidFill>
                <a:latin typeface="Arial"/>
                <a:ea typeface="Arial"/>
                <a:cs typeface="Arial"/>
                <a:sym typeface="Arial"/>
              </a:defRPr>
            </a:lvl3pPr>
            <a:lvl4pPr indent="-320039" lvl="3" marL="1828800" marR="0" rtl="0" algn="l">
              <a:spcBef>
                <a:spcPts val="360"/>
              </a:spcBef>
              <a:spcAft>
                <a:spcPts val="0"/>
              </a:spcAft>
              <a:buClr>
                <a:schemeClr val="lt1"/>
              </a:buClr>
              <a:buSzPts val="1440"/>
              <a:buFont typeface="Arial"/>
              <a:buChar char="–"/>
              <a:defRPr b="0" i="0" sz="1800" u="none" cap="none" strike="noStrike">
                <a:solidFill>
                  <a:schemeClr val="lt1"/>
                </a:solidFill>
                <a:latin typeface="Arial"/>
                <a:ea typeface="Arial"/>
                <a:cs typeface="Arial"/>
                <a:sym typeface="Arial"/>
              </a:defRPr>
            </a:lvl4pPr>
            <a:lvl5pPr indent="-302895" lvl="4" marL="22860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5pPr>
            <a:lvl6pPr indent="-302895" lvl="5" marL="27432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6pPr>
            <a:lvl7pPr indent="-302895" lvl="6" marL="32004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7pPr>
            <a:lvl8pPr indent="-302895" lvl="7" marL="36576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8pPr>
            <a:lvl9pPr indent="-302895" lvl="8" marL="41148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9pPr>
          </a:lstStyle>
          <a:p/>
        </p:txBody>
      </p:sp>
      <p:sp>
        <p:nvSpPr>
          <p:cNvPr id="5920" name="Google Shape;5920;p100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marR="0" rtl="0" algn="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1" name="Google Shape;5921;p100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marR="0" rtl="0" algn="ct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2" name="Google Shape;5922;p100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marR="0" rtl="0" algn="l">
              <a:spcBef>
                <a:spcPts val="0"/>
              </a:spcBef>
              <a:buNone/>
              <a:defRPr b="1" sz="2549">
                <a:solidFill>
                  <a:schemeClr val="dk2"/>
                </a:solidFill>
                <a:latin typeface="Arial"/>
                <a:ea typeface="Arial"/>
                <a:cs typeface="Arial"/>
                <a:sym typeface="Arial"/>
              </a:defRPr>
            </a:lvl1pPr>
            <a:lvl2pPr indent="0" lvl="1" marL="0" marR="0" rtl="0" algn="l">
              <a:spcBef>
                <a:spcPts val="0"/>
              </a:spcBef>
              <a:buNone/>
              <a:defRPr b="1" sz="2549">
                <a:solidFill>
                  <a:schemeClr val="dk2"/>
                </a:solidFill>
                <a:latin typeface="Arial"/>
                <a:ea typeface="Arial"/>
                <a:cs typeface="Arial"/>
                <a:sym typeface="Arial"/>
              </a:defRPr>
            </a:lvl2pPr>
            <a:lvl3pPr indent="0" lvl="2" marL="0" marR="0" rtl="0" algn="l">
              <a:spcBef>
                <a:spcPts val="0"/>
              </a:spcBef>
              <a:buNone/>
              <a:defRPr b="1" sz="2549">
                <a:solidFill>
                  <a:schemeClr val="dk2"/>
                </a:solidFill>
                <a:latin typeface="Arial"/>
                <a:ea typeface="Arial"/>
                <a:cs typeface="Arial"/>
                <a:sym typeface="Arial"/>
              </a:defRPr>
            </a:lvl3pPr>
            <a:lvl4pPr indent="0" lvl="3" marL="0" marR="0" rtl="0" algn="l">
              <a:spcBef>
                <a:spcPts val="0"/>
              </a:spcBef>
              <a:buNone/>
              <a:defRPr b="1" sz="2549">
                <a:solidFill>
                  <a:schemeClr val="dk2"/>
                </a:solidFill>
                <a:latin typeface="Arial"/>
                <a:ea typeface="Arial"/>
                <a:cs typeface="Arial"/>
                <a:sym typeface="Arial"/>
              </a:defRPr>
            </a:lvl4pPr>
            <a:lvl5pPr indent="0" lvl="4" marL="0" marR="0" rtl="0" algn="l">
              <a:spcBef>
                <a:spcPts val="0"/>
              </a:spcBef>
              <a:buNone/>
              <a:defRPr b="1" sz="2549">
                <a:solidFill>
                  <a:schemeClr val="dk2"/>
                </a:solidFill>
                <a:latin typeface="Arial"/>
                <a:ea typeface="Arial"/>
                <a:cs typeface="Arial"/>
                <a:sym typeface="Arial"/>
              </a:defRPr>
            </a:lvl5pPr>
            <a:lvl6pPr indent="0" lvl="5" marL="0" marR="0" rtl="0" algn="l">
              <a:spcBef>
                <a:spcPts val="0"/>
              </a:spcBef>
              <a:buNone/>
              <a:defRPr b="1" sz="2549">
                <a:solidFill>
                  <a:schemeClr val="dk2"/>
                </a:solidFill>
                <a:latin typeface="Arial"/>
                <a:ea typeface="Arial"/>
                <a:cs typeface="Arial"/>
                <a:sym typeface="Arial"/>
              </a:defRPr>
            </a:lvl6pPr>
            <a:lvl7pPr indent="0" lvl="6" marL="0" marR="0" rtl="0" algn="l">
              <a:spcBef>
                <a:spcPts val="0"/>
              </a:spcBef>
              <a:buNone/>
              <a:defRPr b="1" sz="2549">
                <a:solidFill>
                  <a:schemeClr val="dk2"/>
                </a:solidFill>
                <a:latin typeface="Arial"/>
                <a:ea typeface="Arial"/>
                <a:cs typeface="Arial"/>
                <a:sym typeface="Arial"/>
              </a:defRPr>
            </a:lvl7pPr>
            <a:lvl8pPr indent="0" lvl="7" marL="0" marR="0" rtl="0" algn="l">
              <a:spcBef>
                <a:spcPts val="0"/>
              </a:spcBef>
              <a:buNone/>
              <a:defRPr b="1" sz="2549">
                <a:solidFill>
                  <a:schemeClr val="dk2"/>
                </a:solidFill>
                <a:latin typeface="Arial"/>
                <a:ea typeface="Arial"/>
                <a:cs typeface="Arial"/>
                <a:sym typeface="Arial"/>
              </a:defRPr>
            </a:lvl8pPr>
            <a:lvl9pPr indent="0" lvl="8" marL="0" marR="0" rt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67" r:id="rId1"/>
    <p:sldLayoutId id="2147484568" r:id="rId2"/>
    <p:sldLayoutId id="2147484569" r:id="rId3"/>
    <p:sldLayoutId id="2147484570" r:id="rId4"/>
    <p:sldLayoutId id="2147484571" r:id="rId5"/>
    <p:sldLayoutId id="2147484572" r:id="rId6"/>
    <p:sldLayoutId id="2147484573" r:id="rId7"/>
    <p:sldLayoutId id="2147484574" r:id="rId8"/>
    <p:sldLayoutId id="2147484575" r:id="rId9"/>
    <p:sldLayoutId id="2147484576" r:id="rId10"/>
    <p:sldLayoutId id="214748457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99" name="Shape 5999"/>
        <p:cNvGrpSpPr/>
        <p:nvPr/>
      </p:nvGrpSpPr>
      <p:grpSpPr>
        <a:xfrm>
          <a:off x="0" y="0"/>
          <a:ext cx="0" cy="0"/>
          <a:chOff x="0" y="0"/>
          <a:chExt cx="0" cy="0"/>
        </a:xfrm>
      </p:grpSpPr>
      <p:sp>
        <p:nvSpPr>
          <p:cNvPr id="6000" name="Google Shape;6000;p1013"/>
          <p:cNvSpPr/>
          <p:nvPr/>
        </p:nvSpPr>
        <p:spPr>
          <a:xfrm>
            <a:off x="6627813" y="6429375"/>
            <a:ext cx="285750" cy="209550"/>
          </a:xfrm>
          <a:custGeom>
            <a:rect b="b" l="l" r="r" t="t"/>
            <a:pathLst>
              <a:path extrusionOk="0" h="132" w="179">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a:gsLst>
              <a:gs pos="0">
                <a:schemeClr val="accent2"/>
              </a:gs>
              <a:gs pos="100000">
                <a:srgbClr val="0080D6"/>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1" name="Google Shape;6001;p1013"/>
          <p:cNvGrpSpPr/>
          <p:nvPr/>
        </p:nvGrpSpPr>
        <p:grpSpPr>
          <a:xfrm>
            <a:off x="3175" y="4267200"/>
            <a:ext cx="9140825" cy="2590800"/>
            <a:chOff x="2" y="2688"/>
            <a:chExt cx="5758" cy="1632"/>
          </a:xfrm>
        </p:grpSpPr>
        <p:sp>
          <p:nvSpPr>
            <p:cNvPr id="6002" name="Google Shape;6002;p1013"/>
            <p:cNvSpPr/>
            <p:nvPr/>
          </p:nvSpPr>
          <p:spPr>
            <a:xfrm>
              <a:off x="2" y="2688"/>
              <a:ext cx="5758" cy="1632"/>
            </a:xfrm>
            <a:custGeom>
              <a:rect b="b" l="l" r="r" t="t"/>
              <a:pathLst>
                <a:path extrusionOk="0" h="4316" w="5740">
                  <a:moveTo>
                    <a:pt x="5740" y="4316"/>
                  </a:moveTo>
                  <a:lnTo>
                    <a:pt x="0" y="4316"/>
                  </a:lnTo>
                  <a:lnTo>
                    <a:pt x="0" y="0"/>
                  </a:lnTo>
                  <a:lnTo>
                    <a:pt x="5740" y="0"/>
                  </a:lnTo>
                  <a:lnTo>
                    <a:pt x="5740" y="4316"/>
                  </a:lnTo>
                  <a:lnTo>
                    <a:pt x="5740" y="431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3" name="Google Shape;6003;p1013"/>
            <p:cNvGrpSpPr/>
            <p:nvPr/>
          </p:nvGrpSpPr>
          <p:grpSpPr>
            <a:xfrm>
              <a:off x="3528" y="3715"/>
              <a:ext cx="792" cy="521"/>
              <a:chOff x="3527" y="3715"/>
              <a:chExt cx="792" cy="521"/>
            </a:xfrm>
          </p:grpSpPr>
          <p:sp>
            <p:nvSpPr>
              <p:cNvPr id="6004" name="Google Shape;6004;p1013"/>
              <p:cNvSpPr/>
              <p:nvPr/>
            </p:nvSpPr>
            <p:spPr>
              <a:xfrm>
                <a:off x="3686" y="3810"/>
                <a:ext cx="532" cy="327"/>
              </a:xfrm>
              <a:prstGeom prst="ellipse">
                <a:avLst/>
              </a:pr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5" name="Google Shape;6005;p1013"/>
              <p:cNvSpPr/>
              <p:nvPr/>
            </p:nvSpPr>
            <p:spPr>
              <a:xfrm>
                <a:off x="3726" y="3840"/>
                <a:ext cx="452" cy="275"/>
              </a:xfrm>
              <a:prstGeom prst="ellipse">
                <a:avLst/>
              </a:pr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6" name="Google Shape;6006;p1013"/>
              <p:cNvSpPr/>
              <p:nvPr/>
            </p:nvSpPr>
            <p:spPr>
              <a:xfrm>
                <a:off x="3782" y="3872"/>
                <a:ext cx="344" cy="2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7" name="Google Shape;6007;p1013"/>
              <p:cNvSpPr/>
              <p:nvPr/>
            </p:nvSpPr>
            <p:spPr>
              <a:xfrm>
                <a:off x="3822" y="3896"/>
                <a:ext cx="262" cy="159"/>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8" name="Google Shape;6008;p1013"/>
              <p:cNvSpPr/>
              <p:nvPr/>
            </p:nvSpPr>
            <p:spPr>
              <a:xfrm>
                <a:off x="3856" y="3922"/>
                <a:ext cx="192" cy="1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9" name="Google Shape;6009;p1013"/>
              <p:cNvSpPr/>
              <p:nvPr/>
            </p:nvSpPr>
            <p:spPr>
              <a:xfrm>
                <a:off x="3575" y="3715"/>
                <a:ext cx="383" cy="161"/>
              </a:xfrm>
              <a:custGeom>
                <a:rect b="b" l="l" r="r" t="t"/>
                <a:pathLst>
                  <a:path extrusionOk="0" h="161" w="382">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0" name="Google Shape;6010;p1013"/>
              <p:cNvSpPr/>
              <p:nvPr/>
            </p:nvSpPr>
            <p:spPr>
              <a:xfrm>
                <a:off x="3695" y="4170"/>
                <a:ext cx="444" cy="66"/>
              </a:xfrm>
              <a:custGeom>
                <a:rect b="b" l="l" r="r" t="t"/>
                <a:pathLst>
                  <a:path extrusionOk="0" h="66" w="443">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a:gsLst>
                  <a:gs pos="0">
                    <a:srgbClr val="007ED3"/>
                  </a:gs>
                  <a:gs pos="100000">
                    <a:schemeClr val="accent2"/>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1" name="Google Shape;6011;p1013"/>
              <p:cNvSpPr/>
              <p:nvPr/>
            </p:nvSpPr>
            <p:spPr>
              <a:xfrm>
                <a:off x="3527" y="3906"/>
                <a:ext cx="89" cy="216"/>
              </a:xfrm>
              <a:custGeom>
                <a:rect b="b" l="l" r="r" t="t"/>
                <a:pathLst>
                  <a:path extrusionOk="0" h="216" w="89">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2" name="Google Shape;6012;p1013"/>
              <p:cNvSpPr/>
              <p:nvPr/>
            </p:nvSpPr>
            <p:spPr>
              <a:xfrm>
                <a:off x="3569" y="3745"/>
                <a:ext cx="750" cy="461"/>
              </a:xfrm>
              <a:custGeom>
                <a:rect b="b" l="l" r="r" t="t"/>
                <a:pathLst>
                  <a:path extrusionOk="0" h="461" w="747">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3" name="Google Shape;6013;p1013"/>
              <p:cNvSpPr/>
              <p:nvPr/>
            </p:nvSpPr>
            <p:spPr>
              <a:xfrm>
                <a:off x="4037" y="3721"/>
                <a:ext cx="96" cy="30"/>
              </a:xfrm>
              <a:custGeom>
                <a:rect b="b" l="l" r="r" t="t"/>
                <a:pathLst>
                  <a:path extrusionOk="0" h="30" w="96">
                    <a:moveTo>
                      <a:pt x="0" y="0"/>
                    </a:moveTo>
                    <a:lnTo>
                      <a:pt x="0" y="12"/>
                    </a:lnTo>
                    <a:lnTo>
                      <a:pt x="48" y="18"/>
                    </a:lnTo>
                    <a:lnTo>
                      <a:pt x="96" y="30"/>
                    </a:lnTo>
                    <a:lnTo>
                      <a:pt x="96" y="24"/>
                    </a:lnTo>
                    <a:lnTo>
                      <a:pt x="96" y="18"/>
                    </a:lnTo>
                    <a:lnTo>
                      <a:pt x="48" y="12"/>
                    </a:lnTo>
                    <a:lnTo>
                      <a:pt x="0" y="0"/>
                    </a:lnTo>
                    <a:lnTo>
                      <a:pt x="0" y="0"/>
                    </a:lnTo>
                    <a:close/>
                  </a:path>
                </a:pathLst>
              </a:custGeom>
              <a:gradFill>
                <a:gsLst>
                  <a:gs pos="0">
                    <a:schemeClr val="accent2"/>
                  </a:gs>
                  <a:gs pos="100000">
                    <a:srgbClr val="0080D6"/>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4" name="Google Shape;6014;p1013"/>
              <p:cNvSpPr/>
              <p:nvPr/>
            </p:nvSpPr>
            <p:spPr>
              <a:xfrm>
                <a:off x="3910" y="3948"/>
                <a:ext cx="84" cy="53"/>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15" name="Google Shape;6015;p1013"/>
            <p:cNvGrpSpPr/>
            <p:nvPr/>
          </p:nvGrpSpPr>
          <p:grpSpPr>
            <a:xfrm>
              <a:off x="1776" y="3631"/>
              <a:ext cx="1626" cy="683"/>
              <a:chOff x="1776" y="3631"/>
              <a:chExt cx="1626" cy="683"/>
            </a:xfrm>
          </p:grpSpPr>
          <p:sp>
            <p:nvSpPr>
              <p:cNvPr id="6016" name="Google Shape;6016;p1013"/>
              <p:cNvSpPr/>
              <p:nvPr/>
            </p:nvSpPr>
            <p:spPr>
              <a:xfrm>
                <a:off x="2268" y="3934"/>
                <a:ext cx="638" cy="377"/>
              </a:xfrm>
              <a:prstGeom prst="ellipse">
                <a:avLst/>
              </a:prstGeom>
              <a:gradFill>
                <a:gsLst>
                  <a:gs pos="0">
                    <a:srgbClr val="0080D6"/>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7" name="Google Shape;6017;p1013"/>
              <p:cNvSpPr/>
              <p:nvPr/>
            </p:nvSpPr>
            <p:spPr>
              <a:xfrm>
                <a:off x="2314" y="3958"/>
                <a:ext cx="543" cy="332"/>
              </a:xfrm>
              <a:prstGeom prst="ellipse">
                <a:avLst/>
              </a:prstGeom>
              <a:gradFill>
                <a:gsLst>
                  <a:gs pos="0">
                    <a:schemeClr val="accent2"/>
                  </a:gs>
                  <a:gs pos="100000">
                    <a:srgbClr val="0080D6"/>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8" name="Google Shape;6018;p1013"/>
              <p:cNvSpPr/>
              <p:nvPr/>
            </p:nvSpPr>
            <p:spPr>
              <a:xfrm>
                <a:off x="2341" y="3979"/>
                <a:ext cx="501" cy="299"/>
              </a:xfrm>
              <a:prstGeom prst="ellipse">
                <a:avLst/>
              </a:prstGeom>
              <a:gradFill>
                <a:gsLst>
                  <a:gs pos="0">
                    <a:srgbClr val="0082DA"/>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9" name="Google Shape;6019;p1013"/>
              <p:cNvSpPr/>
              <p:nvPr/>
            </p:nvSpPr>
            <p:spPr>
              <a:xfrm>
                <a:off x="2368" y="3997"/>
                <a:ext cx="444" cy="258"/>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0" name="Google Shape;6020;p1013"/>
              <p:cNvSpPr/>
              <p:nvPr/>
            </p:nvSpPr>
            <p:spPr>
              <a:xfrm>
                <a:off x="2385" y="4005"/>
                <a:ext cx="413" cy="240"/>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1" name="Google Shape;6021;p1013"/>
              <p:cNvSpPr/>
              <p:nvPr/>
            </p:nvSpPr>
            <p:spPr>
              <a:xfrm>
                <a:off x="2437" y="4026"/>
                <a:ext cx="306" cy="192"/>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2" name="Google Shape;6022;p1013"/>
              <p:cNvSpPr/>
              <p:nvPr/>
            </p:nvSpPr>
            <p:spPr>
              <a:xfrm>
                <a:off x="2476" y="4056"/>
                <a:ext cx="227" cy="135"/>
              </a:xfrm>
              <a:prstGeom prst="ellipse">
                <a:avLst/>
              </a:prstGeom>
              <a:gradFill>
                <a:gsLst>
                  <a:gs pos="0">
                    <a:schemeClr val="accent2"/>
                  </a:gs>
                  <a:gs pos="100000">
                    <a:srgbClr val="0082DA"/>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3" name="Google Shape;6023;p1013"/>
              <p:cNvSpPr/>
              <p:nvPr/>
            </p:nvSpPr>
            <p:spPr>
              <a:xfrm>
                <a:off x="2542" y="4097"/>
                <a:ext cx="90" cy="60"/>
              </a:xfrm>
              <a:prstGeom prst="ellipse">
                <a:avLst/>
              </a:pr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4" name="Google Shape;6024;p1013"/>
              <p:cNvSpPr/>
              <p:nvPr/>
            </p:nvSpPr>
            <p:spPr>
              <a:xfrm>
                <a:off x="2585" y="3822"/>
                <a:ext cx="449" cy="186"/>
              </a:xfrm>
              <a:custGeom>
                <a:rect b="b" l="l" r="r" t="t"/>
                <a:pathLst>
                  <a:path extrusionOk="0" h="186" w="448">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5" name="Google Shape;6025;p1013"/>
              <p:cNvSpPr/>
              <p:nvPr/>
            </p:nvSpPr>
            <p:spPr>
              <a:xfrm>
                <a:off x="2142" y="3852"/>
                <a:ext cx="892" cy="462"/>
              </a:xfrm>
              <a:custGeom>
                <a:rect b="b" l="l" r="r" t="t"/>
                <a:pathLst>
                  <a:path extrusionOk="0" h="462" w="890">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a:gsLst>
                  <a:gs pos="0">
                    <a:schemeClr val="accent2"/>
                  </a:gs>
                  <a:gs pos="100000">
                    <a:srgbClr val="007ED3"/>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6" name="Google Shape;6026;p1013"/>
              <p:cNvSpPr/>
              <p:nvPr/>
            </p:nvSpPr>
            <p:spPr>
              <a:xfrm>
                <a:off x="2082" y="3828"/>
                <a:ext cx="407" cy="486"/>
              </a:xfrm>
              <a:custGeom>
                <a:rect b="b" l="l" r="r" t="t"/>
                <a:pathLst>
                  <a:path extrusionOk="0" h="486" w="40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7" name="Google Shape;6027;p1013"/>
              <p:cNvSpPr/>
              <p:nvPr/>
            </p:nvSpPr>
            <p:spPr>
              <a:xfrm>
                <a:off x="2987" y="4044"/>
                <a:ext cx="108" cy="252"/>
              </a:xfrm>
              <a:custGeom>
                <a:rect b="b" l="l" r="r" t="t"/>
                <a:pathLst>
                  <a:path extrusionOk="0" h="252" w="107">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a:gsLst>
                  <a:gs pos="0">
                    <a:schemeClr val="accent2"/>
                  </a:gs>
                  <a:gs pos="100000">
                    <a:srgbClr val="007CD0"/>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8" name="Google Shape;6028;p1013"/>
              <p:cNvSpPr/>
              <p:nvPr/>
            </p:nvSpPr>
            <p:spPr>
              <a:xfrm>
                <a:off x="2068" y="3685"/>
                <a:ext cx="835" cy="150"/>
              </a:xfrm>
              <a:custGeom>
                <a:rect b="b" l="l" r="r" t="t"/>
                <a:pathLst>
                  <a:path extrusionOk="0" h="150" w="835">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9" name="Google Shape;6029;p1013"/>
              <p:cNvSpPr/>
              <p:nvPr/>
            </p:nvSpPr>
            <p:spPr>
              <a:xfrm>
                <a:off x="1867" y="3853"/>
                <a:ext cx="171" cy="461"/>
              </a:xfrm>
              <a:custGeom>
                <a:rect b="b" l="l" r="r" t="t"/>
                <a:pathLst>
                  <a:path extrusionOk="0" h="461" w="17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0" name="Google Shape;6030;p1013"/>
              <p:cNvSpPr/>
              <p:nvPr/>
            </p:nvSpPr>
            <p:spPr>
              <a:xfrm>
                <a:off x="2951" y="3751"/>
                <a:ext cx="360" cy="563"/>
              </a:xfrm>
              <a:custGeom>
                <a:rect b="b" l="l" r="r" t="t"/>
                <a:pathLst>
                  <a:path extrusionOk="0" h="563" w="360">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1" name="Google Shape;6031;p1013"/>
              <p:cNvSpPr/>
              <p:nvPr/>
            </p:nvSpPr>
            <p:spPr>
              <a:xfrm>
                <a:off x="2318" y="3631"/>
                <a:ext cx="1078" cy="425"/>
              </a:xfrm>
              <a:custGeom>
                <a:rect b="b" l="l" r="r" t="t"/>
                <a:pathLst>
                  <a:path extrusionOk="0" h="425" w="1078">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2" name="Google Shape;6032;p1013"/>
              <p:cNvSpPr/>
              <p:nvPr/>
            </p:nvSpPr>
            <p:spPr>
              <a:xfrm>
                <a:off x="3304" y="4080"/>
                <a:ext cx="98" cy="234"/>
              </a:xfrm>
              <a:custGeom>
                <a:rect b="b" l="l" r="r" t="t"/>
                <a:pathLst>
                  <a:path extrusionOk="0" h="234" w="98">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3" name="Google Shape;6033;p1013"/>
              <p:cNvSpPr/>
              <p:nvPr/>
            </p:nvSpPr>
            <p:spPr>
              <a:xfrm>
                <a:off x="1776" y="3673"/>
                <a:ext cx="481" cy="641"/>
              </a:xfrm>
              <a:custGeom>
                <a:rect b="b" l="l" r="r" t="t"/>
                <a:pathLst>
                  <a:path extrusionOk="0" h="641" w="48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34" name="Google Shape;6034;p1013"/>
            <p:cNvGrpSpPr/>
            <p:nvPr/>
          </p:nvGrpSpPr>
          <p:grpSpPr>
            <a:xfrm>
              <a:off x="4128" y="3360"/>
              <a:ext cx="1351" cy="821"/>
              <a:chOff x="4128" y="3360"/>
              <a:chExt cx="1351" cy="821"/>
            </a:xfrm>
          </p:grpSpPr>
          <p:sp>
            <p:nvSpPr>
              <p:cNvPr id="6035" name="Google Shape;6035;p1013"/>
              <p:cNvSpPr/>
              <p:nvPr/>
            </p:nvSpPr>
            <p:spPr>
              <a:xfrm>
                <a:off x="4200" y="3402"/>
                <a:ext cx="1201" cy="731"/>
              </a:xfrm>
              <a:custGeom>
                <a:rect b="b" l="l" r="r" t="t"/>
                <a:pathLst>
                  <a:path extrusionOk="0" h="731" w="120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6" name="Google Shape;6036;p1013"/>
              <p:cNvSpPr/>
              <p:nvPr/>
            </p:nvSpPr>
            <p:spPr>
              <a:xfrm>
                <a:off x="4128" y="3366"/>
                <a:ext cx="544" cy="737"/>
              </a:xfrm>
              <a:custGeom>
                <a:rect b="b" l="l" r="r" t="t"/>
                <a:pathLst>
                  <a:path extrusionOk="0" h="737" w="544">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7" name="Google Shape;6037;p1013"/>
              <p:cNvSpPr/>
              <p:nvPr/>
            </p:nvSpPr>
            <p:spPr>
              <a:xfrm>
                <a:off x="4792" y="3360"/>
                <a:ext cx="609" cy="252"/>
              </a:xfrm>
              <a:custGeom>
                <a:rect b="b" l="l" r="r" t="t"/>
                <a:pathLst>
                  <a:path extrusionOk="0" h="252" w="609">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a:gsLst>
                  <a:gs pos="0">
                    <a:srgbClr val="4692E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8" name="Google Shape;6038;p1013"/>
              <p:cNvSpPr/>
              <p:nvPr/>
            </p:nvSpPr>
            <p:spPr>
              <a:xfrm>
                <a:off x="5246" y="4007"/>
                <a:ext cx="72" cy="54"/>
              </a:xfrm>
              <a:custGeom>
                <a:rect b="b" l="l" r="r" t="t"/>
                <a:pathLst>
                  <a:path extrusionOk="0" h="54" w="72">
                    <a:moveTo>
                      <a:pt x="72" y="0"/>
                    </a:moveTo>
                    <a:lnTo>
                      <a:pt x="36" y="30"/>
                    </a:lnTo>
                    <a:lnTo>
                      <a:pt x="0" y="54"/>
                    </a:lnTo>
                    <a:lnTo>
                      <a:pt x="36" y="54"/>
                    </a:lnTo>
                    <a:lnTo>
                      <a:pt x="54" y="42"/>
                    </a:lnTo>
                    <a:lnTo>
                      <a:pt x="72" y="24"/>
                    </a:lnTo>
                    <a:lnTo>
                      <a:pt x="72" y="24"/>
                    </a:lnTo>
                    <a:lnTo>
                      <a:pt x="72" y="0"/>
                    </a:lnTo>
                    <a:lnTo>
                      <a:pt x="72" y="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9" name="Google Shape;6039;p1013"/>
              <p:cNvSpPr/>
              <p:nvPr/>
            </p:nvSpPr>
            <p:spPr>
              <a:xfrm>
                <a:off x="4505" y="4073"/>
                <a:ext cx="705" cy="108"/>
              </a:xfrm>
              <a:custGeom>
                <a:rect b="b" l="l" r="r" t="t"/>
                <a:pathLst>
                  <a:path extrusionOk="0" h="108" w="705">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0" name="Google Shape;6040;p1013"/>
              <p:cNvSpPr/>
              <p:nvPr/>
            </p:nvSpPr>
            <p:spPr>
              <a:xfrm>
                <a:off x="5336" y="3654"/>
                <a:ext cx="143" cy="341"/>
              </a:xfrm>
              <a:custGeom>
                <a:rect b="b" l="l" r="r" t="t"/>
                <a:pathLst>
                  <a:path extrusionOk="0" h="341" w="143">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1" name="Google Shape;6041;p1013"/>
              <p:cNvSpPr/>
              <p:nvPr/>
            </p:nvSpPr>
            <p:spPr>
              <a:xfrm>
                <a:off x="5061" y="3624"/>
                <a:ext cx="83" cy="90"/>
              </a:xfrm>
              <a:custGeom>
                <a:rect b="b" l="l" r="r" t="t"/>
                <a:pathLst>
                  <a:path extrusionOk="0" h="90" w="83">
                    <a:moveTo>
                      <a:pt x="59" y="90"/>
                    </a:moveTo>
                    <a:lnTo>
                      <a:pt x="83" y="84"/>
                    </a:lnTo>
                    <a:lnTo>
                      <a:pt x="71" y="60"/>
                    </a:lnTo>
                    <a:lnTo>
                      <a:pt x="53" y="42"/>
                    </a:lnTo>
                    <a:lnTo>
                      <a:pt x="6" y="0"/>
                    </a:lnTo>
                    <a:lnTo>
                      <a:pt x="0" y="18"/>
                    </a:lnTo>
                    <a:lnTo>
                      <a:pt x="35" y="48"/>
                    </a:lnTo>
                    <a:lnTo>
                      <a:pt x="59" y="90"/>
                    </a:lnTo>
                    <a:lnTo>
                      <a:pt x="5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2" name="Google Shape;6042;p1013"/>
              <p:cNvSpPr/>
              <p:nvPr/>
            </p:nvSpPr>
            <p:spPr>
              <a:xfrm>
                <a:off x="4445" y="3552"/>
                <a:ext cx="717" cy="431"/>
              </a:xfrm>
              <a:custGeom>
                <a:rect b="b" l="l" r="r" t="t"/>
                <a:pathLst>
                  <a:path extrusionOk="0" h="431" w="717">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3" name="Google Shape;6043;p1013"/>
              <p:cNvSpPr/>
              <p:nvPr/>
            </p:nvSpPr>
            <p:spPr>
              <a:xfrm>
                <a:off x="4349" y="3510"/>
                <a:ext cx="909" cy="533"/>
              </a:xfrm>
              <a:custGeom>
                <a:rect b="b" l="l" r="r" t="t"/>
                <a:pathLst>
                  <a:path extrusionOk="0" h="533" w="909">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a:gsLst>
                  <a:gs pos="0">
                    <a:srgbClr val="358EE5"/>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4" name="Google Shape;6044;p1013"/>
              <p:cNvSpPr/>
              <p:nvPr/>
            </p:nvSpPr>
            <p:spPr>
              <a:xfrm>
                <a:off x="4564" y="3492"/>
                <a:ext cx="365" cy="66"/>
              </a:xfrm>
              <a:custGeom>
                <a:rect b="b" l="l" r="r" t="t"/>
                <a:pathLst>
                  <a:path extrusionOk="0" h="66" w="365">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5" name="Google Shape;6045;p1013"/>
              <p:cNvSpPr/>
              <p:nvPr/>
            </p:nvSpPr>
            <p:spPr>
              <a:xfrm>
                <a:off x="4463" y="3558"/>
                <a:ext cx="66" cy="48"/>
              </a:xfrm>
              <a:custGeom>
                <a:rect b="b" l="l" r="r" t="t"/>
                <a:pathLst>
                  <a:path extrusionOk="0" h="48" w="66">
                    <a:moveTo>
                      <a:pt x="66" y="18"/>
                    </a:moveTo>
                    <a:lnTo>
                      <a:pt x="48" y="0"/>
                    </a:lnTo>
                    <a:lnTo>
                      <a:pt x="24" y="12"/>
                    </a:lnTo>
                    <a:lnTo>
                      <a:pt x="0" y="30"/>
                    </a:lnTo>
                    <a:lnTo>
                      <a:pt x="12" y="48"/>
                    </a:lnTo>
                    <a:lnTo>
                      <a:pt x="42" y="30"/>
                    </a:lnTo>
                    <a:lnTo>
                      <a:pt x="66" y="18"/>
                    </a:lnTo>
                    <a:lnTo>
                      <a:pt x="66"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6" name="Google Shape;6046;p1013"/>
              <p:cNvSpPr/>
              <p:nvPr/>
            </p:nvSpPr>
            <p:spPr>
              <a:xfrm>
                <a:off x="4546" y="3608"/>
                <a:ext cx="518" cy="319"/>
              </a:xfrm>
              <a:prstGeom prst="ellipse">
                <a:avLst/>
              </a:prstGeom>
              <a:gradFill>
                <a:gsLst>
                  <a:gs pos="0">
                    <a:srgbClr val="0084DD"/>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7" name="Google Shape;6047;p1013"/>
              <p:cNvSpPr/>
              <p:nvPr/>
            </p:nvSpPr>
            <p:spPr>
              <a:xfrm>
                <a:off x="4578" y="3630"/>
                <a:ext cx="446" cy="271"/>
              </a:xfrm>
              <a:prstGeom prst="ellipse">
                <a:avLst/>
              </a:pr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8" name="Google Shape;6048;p1013"/>
              <p:cNvSpPr/>
              <p:nvPr/>
            </p:nvSpPr>
            <p:spPr>
              <a:xfrm>
                <a:off x="4610" y="3650"/>
                <a:ext cx="386" cy="233"/>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9" name="Google Shape;6049;p1013"/>
              <p:cNvSpPr/>
              <p:nvPr/>
            </p:nvSpPr>
            <p:spPr>
              <a:xfrm>
                <a:off x="4654" y="3678"/>
                <a:ext cx="298" cy="177"/>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0" name="Google Shape;6050;p1013"/>
              <p:cNvSpPr/>
              <p:nvPr/>
            </p:nvSpPr>
            <p:spPr>
              <a:xfrm>
                <a:off x="4690" y="3698"/>
                <a:ext cx="222" cy="139"/>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1" name="Google Shape;6051;p1013"/>
              <p:cNvSpPr/>
              <p:nvPr/>
            </p:nvSpPr>
            <p:spPr>
              <a:xfrm>
                <a:off x="4738" y="3728"/>
                <a:ext cx="126" cy="81"/>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52" name="Google Shape;6052;p1013"/>
            <p:cNvGrpSpPr/>
            <p:nvPr/>
          </p:nvGrpSpPr>
          <p:grpSpPr>
            <a:xfrm>
              <a:off x="5280" y="3024"/>
              <a:ext cx="425" cy="258"/>
              <a:chOff x="5280" y="3024"/>
              <a:chExt cx="425" cy="258"/>
            </a:xfrm>
          </p:grpSpPr>
          <p:sp>
            <p:nvSpPr>
              <p:cNvPr id="6053" name="Google Shape;6053;p1013"/>
              <p:cNvSpPr/>
              <p:nvPr/>
            </p:nvSpPr>
            <p:spPr>
              <a:xfrm>
                <a:off x="5280" y="3186"/>
                <a:ext cx="383" cy="96"/>
              </a:xfrm>
              <a:custGeom>
                <a:rect b="b" l="l" r="r" t="t"/>
                <a:pathLst>
                  <a:path extrusionOk="0" h="96" w="382">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4" name="Google Shape;6054;p1013"/>
              <p:cNvSpPr/>
              <p:nvPr/>
            </p:nvSpPr>
            <p:spPr>
              <a:xfrm>
                <a:off x="5315" y="3024"/>
                <a:ext cx="258" cy="54"/>
              </a:xfrm>
              <a:custGeom>
                <a:rect b="b" l="l" r="r" t="t"/>
                <a:pathLst>
                  <a:path extrusionOk="0" h="54" w="258">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5" name="Google Shape;6055;p1013"/>
              <p:cNvSpPr/>
              <p:nvPr/>
            </p:nvSpPr>
            <p:spPr>
              <a:xfrm>
                <a:off x="5645" y="3066"/>
                <a:ext cx="60" cy="156"/>
              </a:xfrm>
              <a:custGeom>
                <a:rect b="b" l="l" r="r" t="t"/>
                <a:pathLst>
                  <a:path extrusionOk="0" h="156" w="60">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6" name="Google Shape;6056;p1013"/>
              <p:cNvSpPr/>
              <p:nvPr/>
            </p:nvSpPr>
            <p:spPr>
              <a:xfrm>
                <a:off x="5375" y="3246"/>
                <a:ext cx="192" cy="18"/>
              </a:xfrm>
              <a:custGeom>
                <a:rect b="b" l="l" r="r" t="t"/>
                <a:pathLst>
                  <a:path extrusionOk="0" h="18" w="192">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7" name="Google Shape;6057;p1013"/>
              <p:cNvSpPr/>
              <p:nvPr/>
            </p:nvSpPr>
            <p:spPr>
              <a:xfrm>
                <a:off x="5304" y="3042"/>
                <a:ext cx="161" cy="186"/>
              </a:xfrm>
              <a:custGeom>
                <a:rect b="b" l="l" r="r" t="t"/>
                <a:pathLst>
                  <a:path extrusionOk="0" h="186" w="161">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8" name="Google Shape;6058;p1013"/>
              <p:cNvSpPr/>
              <p:nvPr/>
            </p:nvSpPr>
            <p:spPr>
              <a:xfrm>
                <a:off x="5489" y="3042"/>
                <a:ext cx="186" cy="210"/>
              </a:xfrm>
              <a:custGeom>
                <a:rect b="b" l="l" r="r" t="t"/>
                <a:pathLst>
                  <a:path extrusionOk="0" h="210" w="185">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9" name="Google Shape;6059;p1013"/>
              <p:cNvSpPr/>
              <p:nvPr/>
            </p:nvSpPr>
            <p:spPr>
              <a:xfrm>
                <a:off x="5345" y="3058"/>
                <a:ext cx="299" cy="186"/>
              </a:xfrm>
              <a:custGeom>
                <a:rect b="b" l="l" r="r" t="t"/>
                <a:pathLst>
                  <a:path extrusionOk="0" h="186" w="299">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60" name="Google Shape;6060;p1013"/>
              <p:cNvGrpSpPr/>
              <p:nvPr/>
            </p:nvGrpSpPr>
            <p:grpSpPr>
              <a:xfrm>
                <a:off x="5381" y="3085"/>
                <a:ext cx="227" cy="132"/>
                <a:chOff x="5381" y="3085"/>
                <a:chExt cx="227" cy="132"/>
              </a:xfrm>
            </p:grpSpPr>
            <p:sp>
              <p:nvSpPr>
                <p:cNvPr id="6061" name="Google Shape;6061;p1013"/>
                <p:cNvSpPr/>
                <p:nvPr/>
              </p:nvSpPr>
              <p:spPr>
                <a:xfrm>
                  <a:off x="5381" y="3085"/>
                  <a:ext cx="227" cy="13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2" name="Google Shape;6062;p1013"/>
                <p:cNvSpPr/>
                <p:nvPr/>
              </p:nvSpPr>
              <p:spPr>
                <a:xfrm>
                  <a:off x="5403" y="3099"/>
                  <a:ext cx="182" cy="102"/>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3" name="Google Shape;6063;p1013"/>
                <p:cNvSpPr/>
                <p:nvPr/>
              </p:nvSpPr>
              <p:spPr>
                <a:xfrm>
                  <a:off x="5431" y="3109"/>
                  <a:ext cx="125" cy="8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4" name="Google Shape;6064;p1013"/>
                <p:cNvSpPr/>
                <p:nvPr/>
              </p:nvSpPr>
              <p:spPr>
                <a:xfrm>
                  <a:off x="5458" y="3125"/>
                  <a:ext cx="73" cy="47"/>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grpSp>
      <p:sp>
        <p:nvSpPr>
          <p:cNvPr id="6065" name="Google Shape;6065;p1013"/>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6066" name="Google Shape;6066;p10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91160" lvl="0" marL="457200" marR="0" rtl="0" algn="l">
              <a:spcBef>
                <a:spcPts val="640"/>
              </a:spcBef>
              <a:spcAft>
                <a:spcPts val="0"/>
              </a:spcAft>
              <a:buClr>
                <a:schemeClr val="hlink"/>
              </a:buClr>
              <a:buSzPts val="2560"/>
              <a:buFont typeface="Noto Sans Symbols"/>
              <a:buChar char="⮚"/>
              <a:defRPr b="1" i="0" sz="3200" u="none" cap="none" strike="noStrike">
                <a:solidFill>
                  <a:schemeClr val="lt1"/>
                </a:solidFill>
                <a:latin typeface="Arial"/>
                <a:ea typeface="Arial"/>
                <a:cs typeface="Arial"/>
                <a:sym typeface="Arial"/>
              </a:defRPr>
            </a:lvl1pPr>
            <a:lvl2pPr indent="-317500" lvl="1" marL="914400" marR="0" rtl="0" algn="l">
              <a:spcBef>
                <a:spcPts val="560"/>
              </a:spcBef>
              <a:spcAft>
                <a:spcPts val="0"/>
              </a:spcAft>
              <a:buClr>
                <a:schemeClr val="lt2"/>
              </a:buClr>
              <a:buSzPts val="1400"/>
              <a:buFont typeface="Noto Sans Symbols"/>
              <a:buChar char="●"/>
              <a:defRPr b="1"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accent2"/>
              </a:buClr>
              <a:buSzPts val="2400"/>
              <a:buFont typeface="Arial"/>
              <a:buChar char="•"/>
              <a:defRPr b="1" i="0" sz="2400" u="none" cap="none" strike="noStrike">
                <a:solidFill>
                  <a:schemeClr val="lt1"/>
                </a:solidFill>
                <a:latin typeface="Arial"/>
                <a:ea typeface="Arial"/>
                <a:cs typeface="Arial"/>
                <a:sym typeface="Arial"/>
              </a:defRPr>
            </a:lvl3pPr>
            <a:lvl4pPr indent="-292100" lvl="3" marL="1828800" marR="0" rtl="0" algn="l">
              <a:spcBef>
                <a:spcPts val="400"/>
              </a:spcBef>
              <a:spcAft>
                <a:spcPts val="0"/>
              </a:spcAft>
              <a:buClr>
                <a:schemeClr val="folHlink"/>
              </a:buClr>
              <a:buSzPts val="1000"/>
              <a:buFont typeface="Noto Sans Symbols"/>
              <a:buChar char="●"/>
              <a:defRPr b="1"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1"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6067" name="Google Shape;6067;p101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8" name="Google Shape;6068;p101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9" name="Google Shape;6069;p101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u="none">
                <a:solidFill>
                  <a:schemeClr val="lt1"/>
                </a:solidFill>
                <a:latin typeface="Arial"/>
                <a:ea typeface="Arial"/>
                <a:cs typeface="Arial"/>
                <a:sym typeface="Arial"/>
              </a:defRPr>
            </a:lvl1pPr>
            <a:lvl2pPr indent="0" lvl="1" marL="0" marR="0" rtl="0" algn="r">
              <a:spcBef>
                <a:spcPts val="0"/>
              </a:spcBef>
              <a:buNone/>
              <a:defRPr sz="1400" u="none">
                <a:solidFill>
                  <a:schemeClr val="lt1"/>
                </a:solidFill>
                <a:latin typeface="Arial"/>
                <a:ea typeface="Arial"/>
                <a:cs typeface="Arial"/>
                <a:sym typeface="Arial"/>
              </a:defRPr>
            </a:lvl2pPr>
            <a:lvl3pPr indent="0" lvl="2" marL="0" marR="0" rtl="0" algn="r">
              <a:spcBef>
                <a:spcPts val="0"/>
              </a:spcBef>
              <a:buNone/>
              <a:defRPr sz="1400" u="none">
                <a:solidFill>
                  <a:schemeClr val="lt1"/>
                </a:solidFill>
                <a:latin typeface="Arial"/>
                <a:ea typeface="Arial"/>
                <a:cs typeface="Arial"/>
                <a:sym typeface="Arial"/>
              </a:defRPr>
            </a:lvl3pPr>
            <a:lvl4pPr indent="0" lvl="3" marL="0" marR="0" rtl="0" algn="r">
              <a:spcBef>
                <a:spcPts val="0"/>
              </a:spcBef>
              <a:buNone/>
              <a:defRPr sz="1400" u="none">
                <a:solidFill>
                  <a:schemeClr val="lt1"/>
                </a:solidFill>
                <a:latin typeface="Arial"/>
                <a:ea typeface="Arial"/>
                <a:cs typeface="Arial"/>
                <a:sym typeface="Arial"/>
              </a:defRPr>
            </a:lvl4pPr>
            <a:lvl5pPr indent="0" lvl="4" marL="0" marR="0" rtl="0" algn="r">
              <a:spcBef>
                <a:spcPts val="0"/>
              </a:spcBef>
              <a:buNone/>
              <a:defRPr sz="1400" u="none">
                <a:solidFill>
                  <a:schemeClr val="lt1"/>
                </a:solidFill>
                <a:latin typeface="Arial"/>
                <a:ea typeface="Arial"/>
                <a:cs typeface="Arial"/>
                <a:sym typeface="Arial"/>
              </a:defRPr>
            </a:lvl5pPr>
            <a:lvl6pPr indent="0" lvl="5" marL="0" marR="0" rtl="0" algn="r">
              <a:spcBef>
                <a:spcPts val="0"/>
              </a:spcBef>
              <a:buNone/>
              <a:defRPr sz="1400" u="none">
                <a:solidFill>
                  <a:schemeClr val="lt1"/>
                </a:solidFill>
                <a:latin typeface="Arial"/>
                <a:ea typeface="Arial"/>
                <a:cs typeface="Arial"/>
                <a:sym typeface="Arial"/>
              </a:defRPr>
            </a:lvl6pPr>
            <a:lvl7pPr indent="0" lvl="6" marL="0" marR="0" rtl="0" algn="r">
              <a:spcBef>
                <a:spcPts val="0"/>
              </a:spcBef>
              <a:buNone/>
              <a:defRPr sz="1400" u="none">
                <a:solidFill>
                  <a:schemeClr val="lt1"/>
                </a:solidFill>
                <a:latin typeface="Arial"/>
                <a:ea typeface="Arial"/>
                <a:cs typeface="Arial"/>
                <a:sym typeface="Arial"/>
              </a:defRPr>
            </a:lvl7pPr>
            <a:lvl8pPr indent="0" lvl="7" marL="0" marR="0" rtl="0" algn="r">
              <a:spcBef>
                <a:spcPts val="0"/>
              </a:spcBef>
              <a:buNone/>
              <a:defRPr sz="1400" u="none">
                <a:solidFill>
                  <a:schemeClr val="lt1"/>
                </a:solidFill>
                <a:latin typeface="Arial"/>
                <a:ea typeface="Arial"/>
                <a:cs typeface="Arial"/>
                <a:sym typeface="Arial"/>
              </a:defRPr>
            </a:lvl8pPr>
            <a:lvl9pPr indent="0" lvl="8" marL="0" marR="0" rt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78" r:id="rId1"/>
    <p:sldLayoutId id="2147484579" r:id="rId2"/>
    <p:sldLayoutId id="2147484580" r:id="rId3"/>
    <p:sldLayoutId id="2147484581" r:id="rId4"/>
    <p:sldLayoutId id="2147484582" r:id="rId5"/>
    <p:sldLayoutId id="2147484583" r:id="rId6"/>
    <p:sldLayoutId id="2147484584" r:id="rId7"/>
    <p:sldLayoutId id="2147484585" r:id="rId8"/>
    <p:sldLayoutId id="2147484586" r:id="rId9"/>
    <p:sldLayoutId id="2147484587" r:id="rId10"/>
    <p:sldLayoutId id="2147484588" r:id="rId11"/>
    <p:sldLayoutId id="2147484589" r:id="rId12"/>
    <p:sldLayoutId id="214748459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6154" name="Shape 6154"/>
        <p:cNvGrpSpPr/>
        <p:nvPr/>
      </p:nvGrpSpPr>
      <p:grpSpPr>
        <a:xfrm>
          <a:off x="0" y="0"/>
          <a:ext cx="0" cy="0"/>
          <a:chOff x="0" y="0"/>
          <a:chExt cx="0" cy="0"/>
        </a:xfrm>
      </p:grpSpPr>
      <p:sp>
        <p:nvSpPr>
          <p:cNvPr id="6155" name="Google Shape;6155;p1027"/>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6156" name="Google Shape;6156;p1027"/>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60680" lvl="0" marL="457200" marR="0" rtl="0" algn="l">
              <a:spcBef>
                <a:spcPts val="640"/>
              </a:spcBef>
              <a:spcAft>
                <a:spcPts val="0"/>
              </a:spcAft>
              <a:buClr>
                <a:schemeClr val="hlink"/>
              </a:buClr>
              <a:buSzPts val="2080"/>
              <a:buFont typeface="Noto Sans Symbols"/>
              <a:buChar char="■"/>
              <a:defRPr b="0" i="0" sz="3200" u="none" cap="none" strike="noStrike">
                <a:solidFill>
                  <a:schemeClr val="lt1"/>
                </a:solidFill>
                <a:latin typeface="Tahoma"/>
                <a:ea typeface="Tahoma"/>
                <a:cs typeface="Tahoma"/>
                <a:sym typeface="Tahoma"/>
              </a:defRPr>
            </a:lvl1pPr>
            <a:lvl2pPr indent="-344169" lvl="1" marL="914400" marR="0" rtl="0" algn="l">
              <a:spcBef>
                <a:spcPts val="560"/>
              </a:spcBef>
              <a:spcAft>
                <a:spcPts val="0"/>
              </a:spcAft>
              <a:buClr>
                <a:schemeClr val="folHlink"/>
              </a:buClr>
              <a:buSzPts val="1820"/>
              <a:buFont typeface="Noto Sans Symbols"/>
              <a:buChar char="■"/>
              <a:defRPr b="0" i="0" sz="2800" u="none" cap="none" strike="noStrike">
                <a:solidFill>
                  <a:schemeClr val="lt1"/>
                </a:solidFill>
                <a:latin typeface="Tahoma"/>
                <a:ea typeface="Tahoma"/>
                <a:cs typeface="Tahoma"/>
                <a:sym typeface="Tahoma"/>
              </a:defRPr>
            </a:lvl2pPr>
            <a:lvl3pPr indent="-327660" lvl="2" marL="1371600" marR="0" rtl="0" algn="l">
              <a:spcBef>
                <a:spcPts val="480"/>
              </a:spcBef>
              <a:spcAft>
                <a:spcPts val="0"/>
              </a:spcAft>
              <a:buClr>
                <a:schemeClr val="hlink"/>
              </a:buClr>
              <a:buSzPts val="1560"/>
              <a:buFont typeface="Noto Sans Symbols"/>
              <a:buChar char="■"/>
              <a:defRPr b="0" i="0" sz="2400" u="none" cap="none" strike="noStrike">
                <a:solidFill>
                  <a:schemeClr val="lt1"/>
                </a:solidFill>
                <a:latin typeface="Tahoma"/>
                <a:ea typeface="Tahoma"/>
                <a:cs typeface="Tahoma"/>
                <a:sym typeface="Tahoma"/>
              </a:defRPr>
            </a:lvl3pPr>
            <a:lvl4pPr indent="-311150" lvl="3" marL="1828800" marR="0" rtl="0" algn="l">
              <a:spcBef>
                <a:spcPts val="400"/>
              </a:spcBef>
              <a:spcAft>
                <a:spcPts val="0"/>
              </a:spcAft>
              <a:buClr>
                <a:schemeClr val="folHlink"/>
              </a:buClr>
              <a:buSzPts val="1300"/>
              <a:buFont typeface="Noto Sans Symbols"/>
              <a:buChar char="■"/>
              <a:defRPr b="0" i="0" sz="2000" u="none" cap="none" strike="noStrike">
                <a:solidFill>
                  <a:schemeClr val="lt1"/>
                </a:solidFill>
                <a:latin typeface="Tahoma"/>
                <a:ea typeface="Tahoma"/>
                <a:cs typeface="Tahoma"/>
                <a:sym typeface="Tahoma"/>
              </a:defRPr>
            </a:lvl4pPr>
            <a:lvl5pPr indent="-311150" lvl="4" marL="2286000" marR="0" rtl="0" algn="l">
              <a:spcBef>
                <a:spcPts val="400"/>
              </a:spcBef>
              <a:spcAft>
                <a:spcPts val="0"/>
              </a:spcAft>
              <a:buClr>
                <a:schemeClr val="hlink"/>
              </a:buClr>
              <a:buSzPts val="13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6157" name="Google Shape;6157;p102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8" name="Google Shape;6158;p102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9" name="Google Shape;6159;p102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91" r:id="rId2"/>
    <p:sldLayoutId id="2147484592" r:id="rId3"/>
    <p:sldLayoutId id="2147484593" r:id="rId4"/>
    <p:sldLayoutId id="2147484594" r:id="rId5"/>
    <p:sldLayoutId id="2147484595" r:id="rId6"/>
    <p:sldLayoutId id="2147484596" r:id="rId7"/>
    <p:sldLayoutId id="2147484597" r:id="rId8"/>
    <p:sldLayoutId id="2147484598" r:id="rId9"/>
    <p:sldLayoutId id="2147484599" r:id="rId10"/>
    <p:sldLayoutId id="2147484600" r:id="rId11"/>
    <p:sldLayoutId id="2147484601" r:id="rId12"/>
    <p:sldLayoutId id="2147484602" r:id="rId13"/>
    <p:sldLayoutId id="2147484603" r:id="rId14"/>
    <p:sldLayoutId id="2147484604"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6250" name="Shape 6250"/>
        <p:cNvGrpSpPr/>
        <p:nvPr/>
      </p:nvGrpSpPr>
      <p:grpSpPr>
        <a:xfrm>
          <a:off x="0" y="0"/>
          <a:ext cx="0" cy="0"/>
          <a:chOff x="0" y="0"/>
          <a:chExt cx="0" cy="0"/>
        </a:xfrm>
      </p:grpSpPr>
      <p:grpSp>
        <p:nvGrpSpPr>
          <p:cNvPr id="6251" name="Google Shape;6251;p1042"/>
          <p:cNvGrpSpPr/>
          <p:nvPr/>
        </p:nvGrpSpPr>
        <p:grpSpPr>
          <a:xfrm>
            <a:off x="0" y="0"/>
            <a:ext cx="9156700" cy="757238"/>
            <a:chOff x="0" y="0"/>
            <a:chExt cx="5768" cy="477"/>
          </a:xfrm>
        </p:grpSpPr>
        <p:sp>
          <p:nvSpPr>
            <p:cNvPr id="6252" name="Google Shape;6252;p1042"/>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3" name="Google Shape;6253;p1042"/>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4" name="Google Shape;6254;p1042"/>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5" name="Google Shape;6255;p1042"/>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6" name="Google Shape;6256;p1042"/>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7" name="Google Shape;6257;p1042"/>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8" name="Google Shape;6258;p1042"/>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9" name="Google Shape;6259;p1042"/>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0" name="Google Shape;6260;p1042"/>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1" name="Google Shape;6261;p1042"/>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2" name="Google Shape;6262;p1042"/>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3" name="Google Shape;6263;p1042"/>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4" name="Google Shape;6264;p1042"/>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5" name="Google Shape;6265;p1042"/>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6" name="Google Shape;6266;p1042"/>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7" name="Google Shape;6267;p1042"/>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8" name="Google Shape;6268;p1042"/>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9" name="Google Shape;6269;p1042"/>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0" name="Google Shape;6270;p1042"/>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1" name="Google Shape;6271;p1042"/>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2" name="Google Shape;6272;p1042"/>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3" name="Google Shape;6273;p1042"/>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274" name="Google Shape;6274;p1042"/>
          <p:cNvGrpSpPr/>
          <p:nvPr/>
        </p:nvGrpSpPr>
        <p:grpSpPr>
          <a:xfrm>
            <a:off x="0" y="6180138"/>
            <a:ext cx="9169400" cy="138112"/>
            <a:chOff x="0" y="4032"/>
            <a:chExt cx="5776" cy="87"/>
          </a:xfrm>
        </p:grpSpPr>
        <p:sp>
          <p:nvSpPr>
            <p:cNvPr id="6275" name="Google Shape;6275;p1042"/>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6" name="Google Shape;6276;p1042"/>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7" name="Google Shape;6277;p1042"/>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278" name="Google Shape;6278;p104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6279" name="Google Shape;6279;p104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11480" lvl="0" marL="457200" marR="0" rtl="0" algn="l">
              <a:spcBef>
                <a:spcPts val="640"/>
              </a:spcBef>
              <a:spcAft>
                <a:spcPts val="0"/>
              </a:spcAft>
              <a:buClr>
                <a:schemeClr val="dk1"/>
              </a:buClr>
              <a:buSzPts val="2880"/>
              <a:buFont typeface="Tahoma"/>
              <a:buChar char="•"/>
              <a:defRPr b="0" i="0" sz="3200" u="none" cap="none" strike="noStrike">
                <a:solidFill>
                  <a:schemeClr val="dk1"/>
                </a:solidFill>
                <a:latin typeface="Tahoma"/>
                <a:ea typeface="Tahoma"/>
                <a:cs typeface="Tahoma"/>
                <a:sym typeface="Tahoma"/>
              </a:defRPr>
            </a:lvl1pPr>
            <a:lvl2pPr indent="-370840" lvl="1" marL="914400" marR="0" rtl="0" algn="l">
              <a:spcBef>
                <a:spcPts val="560"/>
              </a:spcBef>
              <a:spcAft>
                <a:spcPts val="0"/>
              </a:spcAft>
              <a:buClr>
                <a:schemeClr val="dk1"/>
              </a:buClr>
              <a:buSzPts val="2240"/>
              <a:buFont typeface="Tahoma"/>
              <a:buChar char="•"/>
              <a:defRPr b="0" i="0" sz="2800" u="none" cap="none" strike="noStrike">
                <a:solidFill>
                  <a:schemeClr val="dk1"/>
                </a:solidFill>
                <a:latin typeface="Tahoma"/>
                <a:ea typeface="Tahoma"/>
                <a:cs typeface="Tahoma"/>
                <a:sym typeface="Tahoma"/>
              </a:defRPr>
            </a:lvl2pPr>
            <a:lvl3pPr indent="-335280" lvl="2" marL="1371600" marR="0" rtl="0" algn="l">
              <a:spcBef>
                <a:spcPts val="480"/>
              </a:spcBef>
              <a:spcAft>
                <a:spcPts val="0"/>
              </a:spcAft>
              <a:buClr>
                <a:schemeClr val="dk1"/>
              </a:buClr>
              <a:buSzPts val="1680"/>
              <a:buFont typeface="Tahoma"/>
              <a:buChar char="•"/>
              <a:defRPr b="0" i="0" sz="2400" u="none" cap="none" strike="noStrike">
                <a:solidFill>
                  <a:schemeClr val="dk1"/>
                </a:solidFill>
                <a:latin typeface="Tahoma"/>
                <a:ea typeface="Tahoma"/>
                <a:cs typeface="Tahoma"/>
                <a:sym typeface="Tahoma"/>
              </a:defRPr>
            </a:lvl3pPr>
            <a:lvl4pPr indent="-317500" lvl="3" marL="18288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4pPr>
            <a:lvl5pPr indent="-317500" lvl="4" marL="22860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6280" name="Google Shape;6280;p104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1" name="Google Shape;6281;p104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2" name="Google Shape;6282;p104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05" r:id="rId2"/>
    <p:sldLayoutId id="2147484606" r:id="rId3"/>
    <p:sldLayoutId id="2147484607" r:id="rId4"/>
    <p:sldLayoutId id="2147484608" r:id="rId5"/>
    <p:sldLayoutId id="2147484609" r:id="rId6"/>
    <p:sldLayoutId id="2147484610" r:id="rId7"/>
    <p:sldLayoutId id="2147484611" r:id="rId8"/>
    <p:sldLayoutId id="2147484612" r:id="rId9"/>
    <p:sldLayoutId id="2147484613" r:id="rId10"/>
    <p:sldLayoutId id="2147484614" r:id="rId11"/>
    <p:sldLayoutId id="2147484615" r:id="rId12"/>
    <p:sldLayoutId id="2147484616"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86" name="Shape 6386"/>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4617" r:id="rId1"/>
    <p:sldLayoutId id="2147484618"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410" name="Shape 6410"/>
        <p:cNvGrpSpPr/>
        <p:nvPr/>
      </p:nvGrpSpPr>
      <p:grpSpPr>
        <a:xfrm>
          <a:off x="0" y="0"/>
          <a:ext cx="0" cy="0"/>
          <a:chOff x="0" y="0"/>
          <a:chExt cx="0" cy="0"/>
        </a:xfrm>
      </p:grpSpPr>
      <p:sp>
        <p:nvSpPr>
          <p:cNvPr id="6411" name="Google Shape;6411;p1058"/>
          <p:cNvSpPr/>
          <p:nvPr/>
        </p:nvSpPr>
        <p:spPr>
          <a:xfrm>
            <a:off x="0" y="-1588"/>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49803"/>
            </a:srgbClr>
          </a:solidFill>
          <a:ln cap="flat" cmpd="sng" w="9525">
            <a:solidFill>
              <a:srgbClr val="F8D93D"/>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12" name="Google Shape;6412;p105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3" name="Google Shape;6413;p105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4" name="Google Shape;6414;p105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marR="0" rtl="0" algn="r">
              <a:spcBef>
                <a:spcPts val="0"/>
              </a:spcBef>
              <a:buNone/>
              <a:defRPr sz="800">
                <a:solidFill>
                  <a:srgbClr val="5F5F5F"/>
                </a:solidFill>
                <a:latin typeface="Arial"/>
                <a:ea typeface="Arial"/>
                <a:cs typeface="Arial"/>
                <a:sym typeface="Arial"/>
              </a:defRPr>
            </a:lvl1pPr>
            <a:lvl2pPr indent="0" lvl="1" marL="0" marR="0" rtl="0" algn="r">
              <a:spcBef>
                <a:spcPts val="0"/>
              </a:spcBef>
              <a:buNone/>
              <a:defRPr sz="800">
                <a:solidFill>
                  <a:srgbClr val="5F5F5F"/>
                </a:solidFill>
                <a:latin typeface="Arial"/>
                <a:ea typeface="Arial"/>
                <a:cs typeface="Arial"/>
                <a:sym typeface="Arial"/>
              </a:defRPr>
            </a:lvl2pPr>
            <a:lvl3pPr indent="0" lvl="2" marL="0" marR="0" rtl="0" algn="r">
              <a:spcBef>
                <a:spcPts val="0"/>
              </a:spcBef>
              <a:buNone/>
              <a:defRPr sz="800">
                <a:solidFill>
                  <a:srgbClr val="5F5F5F"/>
                </a:solidFill>
                <a:latin typeface="Arial"/>
                <a:ea typeface="Arial"/>
                <a:cs typeface="Arial"/>
                <a:sym typeface="Arial"/>
              </a:defRPr>
            </a:lvl3pPr>
            <a:lvl4pPr indent="0" lvl="3" marL="0" marR="0" rtl="0" algn="r">
              <a:spcBef>
                <a:spcPts val="0"/>
              </a:spcBef>
              <a:buNone/>
              <a:defRPr sz="800">
                <a:solidFill>
                  <a:srgbClr val="5F5F5F"/>
                </a:solidFill>
                <a:latin typeface="Arial"/>
                <a:ea typeface="Arial"/>
                <a:cs typeface="Arial"/>
                <a:sym typeface="Arial"/>
              </a:defRPr>
            </a:lvl4pPr>
            <a:lvl5pPr indent="0" lvl="4" marL="0" marR="0" rtl="0" algn="r">
              <a:spcBef>
                <a:spcPts val="0"/>
              </a:spcBef>
              <a:buNone/>
              <a:defRPr sz="800">
                <a:solidFill>
                  <a:srgbClr val="5F5F5F"/>
                </a:solidFill>
                <a:latin typeface="Arial"/>
                <a:ea typeface="Arial"/>
                <a:cs typeface="Arial"/>
                <a:sym typeface="Arial"/>
              </a:defRPr>
            </a:lvl5pPr>
            <a:lvl6pPr indent="0" lvl="5" marL="0" marR="0" rtl="0" algn="r">
              <a:spcBef>
                <a:spcPts val="0"/>
              </a:spcBef>
              <a:buNone/>
              <a:defRPr sz="800">
                <a:solidFill>
                  <a:srgbClr val="5F5F5F"/>
                </a:solidFill>
                <a:latin typeface="Arial"/>
                <a:ea typeface="Arial"/>
                <a:cs typeface="Arial"/>
                <a:sym typeface="Arial"/>
              </a:defRPr>
            </a:lvl6pPr>
            <a:lvl7pPr indent="0" lvl="6" marL="0" marR="0" rtl="0" algn="r">
              <a:spcBef>
                <a:spcPts val="0"/>
              </a:spcBef>
              <a:buNone/>
              <a:defRPr sz="800">
                <a:solidFill>
                  <a:srgbClr val="5F5F5F"/>
                </a:solidFill>
                <a:latin typeface="Arial"/>
                <a:ea typeface="Arial"/>
                <a:cs typeface="Arial"/>
                <a:sym typeface="Arial"/>
              </a:defRPr>
            </a:lvl7pPr>
            <a:lvl8pPr indent="0" lvl="7" marL="0" marR="0" rtl="0" algn="r">
              <a:spcBef>
                <a:spcPts val="0"/>
              </a:spcBef>
              <a:buNone/>
              <a:defRPr sz="800">
                <a:solidFill>
                  <a:srgbClr val="5F5F5F"/>
                </a:solidFill>
                <a:latin typeface="Arial"/>
                <a:ea typeface="Arial"/>
                <a:cs typeface="Arial"/>
                <a:sym typeface="Arial"/>
              </a:defRPr>
            </a:lvl8pPr>
            <a:lvl9pPr indent="0" lvl="8" marL="0" marR="0" rt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15" name="Google Shape;6415;p1058"/>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16" name="Google Shape;6416;p1058"/>
          <p:cNvPicPr preferRelativeResize="0"/>
          <p:nvPr/>
        </p:nvPicPr>
        <p:blipFill rotWithShape="1">
          <a:blip r:embed="rId1">
            <a:alphaModFix/>
          </a:blip>
          <a:srcRect b="0" l="0" r="0" t="0"/>
          <a:stretch/>
        </p:blipFill>
        <p:spPr>
          <a:xfrm>
            <a:off x="36513" y="1196975"/>
            <a:ext cx="858837" cy="1511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19" r:id="rId2"/>
    <p:sldLayoutId id="2147484620" r:id="rId3"/>
    <p:sldLayoutId id="2147484621" r:id="rId4"/>
    <p:sldLayoutId id="2147484622" r:id="rId5"/>
    <p:sldLayoutId id="2147484623" r:id="rId6"/>
    <p:sldLayoutId id="2147484624" r:id="rId7"/>
    <p:sldLayoutId id="2147484625" r:id="rId8"/>
    <p:sldLayoutId id="2147484626" r:id="rId9"/>
    <p:sldLayoutId id="2147484627" r:id="rId10"/>
    <p:sldLayoutId id="2147484628" r:id="rId11"/>
    <p:sldLayoutId id="2147484629" r:id="rId12"/>
    <p:sldLayoutId id="214748463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3399"/>
        </a:solidFill>
      </p:bgPr>
    </p:bg>
    <p:spTree>
      <p:nvGrpSpPr>
        <p:cNvPr id="6494" name="Shape 6494"/>
        <p:cNvGrpSpPr/>
        <p:nvPr/>
      </p:nvGrpSpPr>
      <p:grpSpPr>
        <a:xfrm>
          <a:off x="0" y="0"/>
          <a:ext cx="0" cy="0"/>
          <a:chOff x="0" y="0"/>
          <a:chExt cx="0" cy="0"/>
        </a:xfrm>
      </p:grpSpPr>
      <p:sp>
        <p:nvSpPr>
          <p:cNvPr id="6495" name="Google Shape;6495;p10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6496" name="Google Shape;6496;p107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55600" lvl="5" marL="27432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6pPr>
            <a:lvl7pPr indent="-355600" lvl="6" marL="32004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7pPr>
            <a:lvl8pPr indent="-355600" lvl="7" marL="3657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8pPr>
            <a:lvl9pPr indent="-355600" lvl="8" marL="4114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9pPr>
          </a:lstStyle>
          <a:p/>
        </p:txBody>
      </p:sp>
      <p:sp>
        <p:nvSpPr>
          <p:cNvPr id="6497" name="Google Shape;6497;p107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8" name="Google Shape;6498;p107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9" name="Google Shape;6499;p107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31" r:id="rId1"/>
    <p:sldLayoutId id="2147484632" r:id="rId2"/>
    <p:sldLayoutId id="2147484633" r:id="rId3"/>
    <p:sldLayoutId id="2147484634" r:id="rId4"/>
    <p:sldLayoutId id="2147484635" r:id="rId5"/>
    <p:sldLayoutId id="2147484636" r:id="rId6"/>
    <p:sldLayoutId id="2147484637" r:id="rId7"/>
    <p:sldLayoutId id="2147484638" r:id="rId8"/>
    <p:sldLayoutId id="2147484639" r:id="rId9"/>
    <p:sldLayoutId id="2147484640" r:id="rId10"/>
    <p:sldLayoutId id="2147484641" r:id="rId11"/>
    <p:sldLayoutId id="21474846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576" name="Shape 6576"/>
        <p:cNvGrpSpPr/>
        <p:nvPr/>
      </p:nvGrpSpPr>
      <p:grpSpPr>
        <a:xfrm>
          <a:off x="0" y="0"/>
          <a:ext cx="0" cy="0"/>
          <a:chOff x="0" y="0"/>
          <a:chExt cx="0" cy="0"/>
        </a:xfrm>
      </p:grpSpPr>
      <p:sp>
        <p:nvSpPr>
          <p:cNvPr id="6577" name="Google Shape;6577;p108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9pPr>
          </a:lstStyle>
          <a:p/>
        </p:txBody>
      </p:sp>
      <p:sp>
        <p:nvSpPr>
          <p:cNvPr id="6578" name="Google Shape;6578;p1084"/>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42900" lvl="3" marL="1828800" marR="0" rtl="0" algn="l">
              <a:spcBef>
                <a:spcPts val="360"/>
              </a:spcBef>
              <a:spcAft>
                <a:spcPts val="0"/>
              </a:spcAft>
              <a:buClr>
                <a:srgbClr val="008000"/>
              </a:buClr>
              <a:buSzPts val="1800"/>
              <a:buFont typeface="Comic Sans MS"/>
              <a:buChar char="–"/>
              <a:defRPr b="0" i="0" sz="1800" u="none" cap="none" strike="noStrike">
                <a:solidFill>
                  <a:srgbClr val="008000"/>
                </a:solidFill>
                <a:latin typeface="Comic Sans MS"/>
                <a:ea typeface="Comic Sans MS"/>
                <a:cs typeface="Comic Sans MS"/>
                <a:sym typeface="Comic Sans MS"/>
              </a:defRPr>
            </a:lvl4pPr>
            <a:lvl5pPr indent="-330200" lvl="4" marL="2286000" marR="0" rtl="0" algn="l">
              <a:spcBef>
                <a:spcPts val="320"/>
              </a:spcBef>
              <a:spcAft>
                <a:spcPts val="0"/>
              </a:spcAft>
              <a:buClr>
                <a:srgbClr val="CC0099"/>
              </a:buClr>
              <a:buSzPts val="1600"/>
              <a:buFont typeface="Comic Sans MS"/>
              <a:buChar char="»"/>
              <a:defRPr b="0" i="0" sz="1600" u="none" cap="none" strike="noStrike">
                <a:solidFill>
                  <a:srgbClr val="CC0099"/>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cxnSp>
        <p:nvCxnSpPr>
          <p:cNvPr id="6579" name="Google Shape;6579;p1084"/>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80" name="Google Shape;6580;p1084"/>
          <p:cNvCxnSpPr/>
          <p:nvPr/>
        </p:nvCxnSpPr>
        <p:spPr>
          <a:xfrm>
            <a:off x="685800" y="714375"/>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81" name="Google Shape;6581;p108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582" name="Google Shape;6582;p108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a:solidFill>
                  <a:schemeClr val="dk1"/>
                </a:solidFill>
                <a:latin typeface="Comic Sans MS"/>
                <a:ea typeface="Comic Sans MS"/>
                <a:cs typeface="Comic Sans MS"/>
                <a:sym typeface="Comic Sans MS"/>
              </a:defRPr>
            </a:lvl1pPr>
            <a:lvl2pPr indent="0" lvl="1" marL="0" marR="0" rtl="0" algn="r">
              <a:spcBef>
                <a:spcPts val="0"/>
              </a:spcBef>
              <a:buNone/>
              <a:defRPr sz="1200">
                <a:solidFill>
                  <a:schemeClr val="dk1"/>
                </a:solidFill>
                <a:latin typeface="Comic Sans MS"/>
                <a:ea typeface="Comic Sans MS"/>
                <a:cs typeface="Comic Sans MS"/>
                <a:sym typeface="Comic Sans MS"/>
              </a:defRPr>
            </a:lvl2pPr>
            <a:lvl3pPr indent="0" lvl="2" marL="0" marR="0" rtl="0" algn="r">
              <a:spcBef>
                <a:spcPts val="0"/>
              </a:spcBef>
              <a:buNone/>
              <a:defRPr sz="1200">
                <a:solidFill>
                  <a:schemeClr val="dk1"/>
                </a:solidFill>
                <a:latin typeface="Comic Sans MS"/>
                <a:ea typeface="Comic Sans MS"/>
                <a:cs typeface="Comic Sans MS"/>
                <a:sym typeface="Comic Sans MS"/>
              </a:defRPr>
            </a:lvl3pPr>
            <a:lvl4pPr indent="0" lvl="3" marL="0" marR="0" rtl="0" algn="r">
              <a:spcBef>
                <a:spcPts val="0"/>
              </a:spcBef>
              <a:buNone/>
              <a:defRPr sz="1200">
                <a:solidFill>
                  <a:schemeClr val="dk1"/>
                </a:solidFill>
                <a:latin typeface="Comic Sans MS"/>
                <a:ea typeface="Comic Sans MS"/>
                <a:cs typeface="Comic Sans MS"/>
                <a:sym typeface="Comic Sans MS"/>
              </a:defRPr>
            </a:lvl4pPr>
            <a:lvl5pPr indent="0" lvl="4" marL="0" marR="0" rtl="0" algn="r">
              <a:spcBef>
                <a:spcPts val="0"/>
              </a:spcBef>
              <a:buNone/>
              <a:defRPr sz="1200">
                <a:solidFill>
                  <a:schemeClr val="dk1"/>
                </a:solidFill>
                <a:latin typeface="Comic Sans MS"/>
                <a:ea typeface="Comic Sans MS"/>
                <a:cs typeface="Comic Sans MS"/>
                <a:sym typeface="Comic Sans MS"/>
              </a:defRPr>
            </a:lvl5pPr>
            <a:lvl6pPr indent="0" lvl="5" marL="0" marR="0" rtl="0" algn="r">
              <a:spcBef>
                <a:spcPts val="0"/>
              </a:spcBef>
              <a:buNone/>
              <a:defRPr sz="1200">
                <a:solidFill>
                  <a:schemeClr val="dk1"/>
                </a:solidFill>
                <a:latin typeface="Comic Sans MS"/>
                <a:ea typeface="Comic Sans MS"/>
                <a:cs typeface="Comic Sans MS"/>
                <a:sym typeface="Comic Sans MS"/>
              </a:defRPr>
            </a:lvl6pPr>
            <a:lvl7pPr indent="0" lvl="6" marL="0" marR="0" rtl="0" algn="r">
              <a:spcBef>
                <a:spcPts val="0"/>
              </a:spcBef>
              <a:buNone/>
              <a:defRPr sz="1200">
                <a:solidFill>
                  <a:schemeClr val="dk1"/>
                </a:solidFill>
                <a:latin typeface="Comic Sans MS"/>
                <a:ea typeface="Comic Sans MS"/>
                <a:cs typeface="Comic Sans MS"/>
                <a:sym typeface="Comic Sans MS"/>
              </a:defRPr>
            </a:lvl7pPr>
            <a:lvl8pPr indent="0" lvl="7" marL="0" marR="0" rtl="0" algn="r">
              <a:spcBef>
                <a:spcPts val="0"/>
              </a:spcBef>
              <a:buNone/>
              <a:defRPr sz="1200">
                <a:solidFill>
                  <a:schemeClr val="dk1"/>
                </a:solidFill>
                <a:latin typeface="Comic Sans MS"/>
                <a:ea typeface="Comic Sans MS"/>
                <a:cs typeface="Comic Sans MS"/>
                <a:sym typeface="Comic Sans MS"/>
              </a:defRPr>
            </a:lvl8pPr>
            <a:lvl9pPr indent="0" lvl="8" marL="0" marR="0" rt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6583" name="Google Shape;6583;p1084"/>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584" name="Google Shape;6584;p1084"/>
          <p:cNvPicPr preferRelativeResize="0"/>
          <p:nvPr/>
        </p:nvPicPr>
        <p:blipFill rotWithShape="1">
          <a:blip r:embed="rId1">
            <a:alphaModFix/>
          </a:blip>
          <a:srcRect b="0" l="0" r="0" t="0"/>
          <a:stretch/>
        </p:blipFill>
        <p:spPr>
          <a:xfrm>
            <a:off x="228600" y="0"/>
            <a:ext cx="577850" cy="609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43" r:id="rId2"/>
    <p:sldLayoutId id="2147484644" r:id="rId3"/>
    <p:sldLayoutId id="2147484645" r:id="rId4"/>
    <p:sldLayoutId id="2147484646" r:id="rId5"/>
    <p:sldLayoutId id="2147484647" r:id="rId6"/>
    <p:sldLayoutId id="2147484648" r:id="rId7"/>
    <p:sldLayoutId id="2147484649" r:id="rId8"/>
    <p:sldLayoutId id="2147484650" r:id="rId9"/>
    <p:sldLayoutId id="2147484651" r:id="rId10"/>
    <p:sldLayoutId id="2147484652" r:id="rId11"/>
    <p:sldLayoutId id="2147484653" r:id="rId12"/>
    <p:sldLayoutId id="214748465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759" name="Shape 759"/>
        <p:cNvGrpSpPr/>
        <p:nvPr/>
      </p:nvGrpSpPr>
      <p:grpSpPr>
        <a:xfrm>
          <a:off x="0" y="0"/>
          <a:ext cx="0" cy="0"/>
          <a:chOff x="0" y="0"/>
          <a:chExt cx="0" cy="0"/>
        </a:xfrm>
      </p:grpSpPr>
      <p:sp>
        <p:nvSpPr>
          <p:cNvPr id="760" name="Google Shape;760;p10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44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44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44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44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44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44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44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4400" u="none" cap="none" strike="noStrike">
                <a:solidFill>
                  <a:schemeClr val="dk2"/>
                </a:solidFill>
                <a:latin typeface="Arial"/>
                <a:ea typeface="Arial"/>
                <a:cs typeface="Arial"/>
                <a:sym typeface="Arial"/>
              </a:defRPr>
            </a:lvl9pPr>
          </a:lstStyle>
          <a:p/>
        </p:txBody>
      </p:sp>
      <p:sp>
        <p:nvSpPr>
          <p:cNvPr id="761" name="Google Shape;761;p103"/>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hlink"/>
              </a:buClr>
              <a:buSzPts val="2400"/>
              <a:buFont typeface="Noto Sans Symbols"/>
              <a:buChar char="■"/>
              <a:defRPr b="0" i="0" sz="3200" u="none" cap="none" strike="noStrike">
                <a:solidFill>
                  <a:schemeClr val="dk1"/>
                </a:solidFill>
                <a:latin typeface="Arial"/>
                <a:ea typeface="Arial"/>
                <a:cs typeface="Arial"/>
                <a:sym typeface="Arial"/>
              </a:defRPr>
            </a:lvl1pPr>
            <a:lvl2pPr indent="-361950" lvl="1" marL="914400" marR="0" rtl="0" algn="l">
              <a:spcBef>
                <a:spcPts val="560"/>
              </a:spcBef>
              <a:spcAft>
                <a:spcPts val="0"/>
              </a:spcAft>
              <a:buClr>
                <a:schemeClr val="hlink"/>
              </a:buClr>
              <a:buSzPts val="2100"/>
              <a:buFont typeface="Noto Sans Symbols"/>
              <a:buChar char="■"/>
              <a:defRPr b="0" i="0" sz="2800" u="none" cap="none" strike="noStrike">
                <a:solidFill>
                  <a:schemeClr val="dk1"/>
                </a:solidFill>
                <a:latin typeface="Arial"/>
                <a:ea typeface="Arial"/>
                <a:cs typeface="Arial"/>
                <a:sym typeface="Arial"/>
              </a:defRPr>
            </a:lvl2pPr>
            <a:lvl3pPr indent="-342900" lvl="2" marL="1371600" marR="0" rtl="0" algn="l">
              <a:spcBef>
                <a:spcPts val="480"/>
              </a:spcBef>
              <a:spcAft>
                <a:spcPts val="0"/>
              </a:spcAft>
              <a:buClr>
                <a:schemeClr val="hlink"/>
              </a:buClr>
              <a:buSzPts val="180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5pPr>
            <a:lvl6pPr indent="-323850" lvl="5" marL="27432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6pPr>
            <a:lvl7pPr indent="-323850" lvl="6" marL="32004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7pPr>
            <a:lvl8pPr indent="-323850" lvl="7" marL="36576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8pPr>
            <a:lvl9pPr indent="-323850" lvl="8" marL="4114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9pPr>
          </a:lstStyle>
          <a:p/>
        </p:txBody>
      </p:sp>
      <p:sp>
        <p:nvSpPr>
          <p:cNvPr id="762" name="Google Shape;762;p10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3" name="Google Shape;763;p10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4" name="Google Shape;764;p10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649" name="Shape 6649"/>
        <p:cNvGrpSpPr/>
        <p:nvPr/>
      </p:nvGrpSpPr>
      <p:grpSpPr>
        <a:xfrm>
          <a:off x="0" y="0"/>
          <a:ext cx="0" cy="0"/>
          <a:chOff x="0" y="0"/>
          <a:chExt cx="0" cy="0"/>
        </a:xfrm>
      </p:grpSpPr>
      <p:sp>
        <p:nvSpPr>
          <p:cNvPr id="6650" name="Google Shape;6650;p109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9pPr>
          </a:lstStyle>
          <a:p/>
        </p:txBody>
      </p:sp>
      <p:sp>
        <p:nvSpPr>
          <p:cNvPr id="6651" name="Google Shape;6651;p1097"/>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marR="0" rtl="0" algn="l">
              <a:spcBef>
                <a:spcPts val="360"/>
              </a:spcBef>
              <a:spcAft>
                <a:spcPts val="0"/>
              </a:spcAft>
              <a:buClr>
                <a:schemeClr val="dk1"/>
              </a:buClr>
              <a:buSzPts val="1800"/>
              <a:buFont typeface="Noto Sans Symbols"/>
              <a:buChar char="∙"/>
              <a:defRPr b="0" i="0" sz="1800" u="none" cap="none" strike="noStrike">
                <a:solidFill>
                  <a:schemeClr val="dk1"/>
                </a:solidFill>
                <a:latin typeface="Comic Sans MS"/>
                <a:ea typeface="Comic Sans MS"/>
                <a:cs typeface="Comic Sans MS"/>
                <a:sym typeface="Comic Sans MS"/>
              </a:defRPr>
            </a:lvl1pPr>
            <a:lvl2pPr indent="-289560" lvl="1" marL="914400" marR="0" rtl="0" algn="l">
              <a:spcBef>
                <a:spcPts val="320"/>
              </a:spcBef>
              <a:spcAft>
                <a:spcPts val="0"/>
              </a:spcAft>
              <a:buClr>
                <a:schemeClr val="accent2"/>
              </a:buClr>
              <a:buSzPts val="960"/>
              <a:buFont typeface="Arial"/>
              <a:buChar char="u"/>
              <a:defRPr b="0" i="0" sz="1600" u="none" cap="none" strike="noStrike">
                <a:solidFill>
                  <a:schemeClr val="accent2"/>
                </a:solidFill>
                <a:latin typeface="Comic Sans MS"/>
                <a:ea typeface="Comic Sans MS"/>
                <a:cs typeface="Comic Sans MS"/>
                <a:sym typeface="Comic Sans MS"/>
              </a:defRPr>
            </a:lvl2pPr>
            <a:lvl3pPr indent="-281939" lvl="2" marL="1371600" marR="0" rtl="0" algn="l">
              <a:spcBef>
                <a:spcPts val="280"/>
              </a:spcBef>
              <a:spcAft>
                <a:spcPts val="0"/>
              </a:spcAft>
              <a:buClr>
                <a:schemeClr val="dk1"/>
              </a:buClr>
              <a:buSzPts val="840"/>
              <a:buFont typeface="Arial"/>
              <a:buChar char="s"/>
              <a:defRPr b="0" i="0" sz="1400" u="none" cap="none" strike="noStrike">
                <a:solidFill>
                  <a:schemeClr val="dk1"/>
                </a:solidFill>
                <a:latin typeface="Comic Sans MS"/>
                <a:ea typeface="Comic Sans MS"/>
                <a:cs typeface="Comic Sans MS"/>
                <a:sym typeface="Comic Sans MS"/>
              </a:defRPr>
            </a:lvl3pPr>
            <a:lvl4pPr indent="-317500" lvl="3" marL="1828800" marR="0" rtl="0" algn="l">
              <a:spcBef>
                <a:spcPts val="280"/>
              </a:spcBef>
              <a:spcAft>
                <a:spcPts val="0"/>
              </a:spcAft>
              <a:buClr>
                <a:schemeClr val="accent2"/>
              </a:buClr>
              <a:buSzPts val="1400"/>
              <a:buFont typeface="Comic Sans MS"/>
              <a:buChar char="–"/>
              <a:defRPr b="0" i="0" sz="1400" u="none" cap="none" strike="noStrike">
                <a:solidFill>
                  <a:schemeClr val="accent2"/>
                </a:solidFill>
                <a:latin typeface="Comic Sans MS"/>
                <a:ea typeface="Comic Sans MS"/>
                <a:cs typeface="Comic Sans MS"/>
                <a:sym typeface="Comic Sans MS"/>
              </a:defRPr>
            </a:lvl4pPr>
            <a:lvl5pPr indent="-330200" lvl="4" marL="2286000" marR="0" rtl="0" algn="l">
              <a:spcBef>
                <a:spcPts val="320"/>
              </a:spcBef>
              <a:spcAft>
                <a:spcPts val="0"/>
              </a:spcAft>
              <a:buClr>
                <a:schemeClr val="dk1"/>
              </a:buClr>
              <a:buSzPts val="1600"/>
              <a:buFont typeface="Comic Sans MS"/>
              <a:buChar char="•"/>
              <a:defRPr b="0" i="0" sz="16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6652" name="Google Shape;6652;p1097"/>
          <p:cNvSpPr/>
          <p:nvPr/>
        </p:nvSpPr>
        <p:spPr>
          <a:xfrm>
            <a:off x="139700" y="685800"/>
            <a:ext cx="8726488" cy="112713"/>
          </a:xfrm>
          <a:prstGeom prst="rect">
            <a:avLst/>
          </a:prstGeom>
          <a:gradFill>
            <a:gsLst>
              <a:gs pos="0">
                <a:srgbClr val="00FFFE"/>
              </a:gs>
              <a:gs pos="100000">
                <a:srgbClr val="FA00FA"/>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53" name="Google Shape;6653;p1097"/>
          <p:cNvPicPr preferRelativeResize="0"/>
          <p:nvPr/>
        </p:nvPicPr>
        <p:blipFill rotWithShape="1">
          <a:blip r:embed="rId1">
            <a:alphaModFix/>
          </a:blip>
          <a:srcRect b="0" l="0" r="0" t="0"/>
          <a:stretch/>
        </p:blipFill>
        <p:spPr>
          <a:xfrm>
            <a:off x="228600" y="79375"/>
            <a:ext cx="1066800" cy="663575"/>
          </a:xfrm>
          <a:prstGeom prst="rect">
            <a:avLst/>
          </a:prstGeom>
          <a:noFill/>
          <a:ln>
            <a:noFill/>
          </a:ln>
        </p:spPr>
      </p:pic>
      <p:sp>
        <p:nvSpPr>
          <p:cNvPr id="6654" name="Google Shape;6654;p1097"/>
          <p:cNvSpPr/>
          <p:nvPr/>
        </p:nvSpPr>
        <p:spPr>
          <a:xfrm>
            <a:off x="7429500" y="6356350"/>
            <a:ext cx="184150" cy="274638"/>
          </a:xfrm>
          <a:prstGeom prst="rect">
            <a:avLst/>
          </a:prstGeom>
          <a:noFill/>
          <a:ln>
            <a:noFill/>
          </a:ln>
        </p:spPr>
        <p:txBody>
          <a:bodyPr anchorCtr="0" anchor="t" bIns="46025" lIns="92075" spcFirstLastPara="1" rIns="92075" wrap="square" tIns="46025">
            <a:noAutofit/>
          </a:bodyPr>
          <a:lstStyle/>
          <a:p>
            <a:pPr indent="0" lvl="0" marL="0" marR="0" rtl="0" algn="l">
              <a:spcBef>
                <a:spcPts val="0"/>
              </a:spcBef>
              <a:spcAft>
                <a:spcPts val="0"/>
              </a:spcAft>
              <a:buNone/>
            </a:pPr>
            <a:r>
              <a:t/>
            </a:r>
            <a:endParaRPr b="0" sz="1200">
              <a:solidFill>
                <a:schemeClr val="dk1"/>
              </a:solidFill>
              <a:latin typeface="Comic Sans MS"/>
              <a:ea typeface="Comic Sans MS"/>
              <a:cs typeface="Comic Sans MS"/>
              <a:sym typeface="Comic Sans MS"/>
            </a:endParaRPr>
          </a:p>
        </p:txBody>
      </p:sp>
      <p:sp>
        <p:nvSpPr>
          <p:cNvPr id="6655" name="Google Shape;6655;p109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656" name="Google Shape;6656;p109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Comic Sans MS"/>
                <a:ea typeface="Comic Sans MS"/>
                <a:cs typeface="Comic Sans MS"/>
                <a:sym typeface="Comic Sans MS"/>
              </a:defRPr>
            </a:lvl1pPr>
            <a:lvl2pPr indent="0" lvl="1" marL="0" marR="0" rtl="0" algn="r">
              <a:spcBef>
                <a:spcPts val="0"/>
              </a:spcBef>
              <a:buNone/>
              <a:defRPr b="0" sz="1400">
                <a:solidFill>
                  <a:schemeClr val="dk1"/>
                </a:solidFill>
                <a:latin typeface="Comic Sans MS"/>
                <a:ea typeface="Comic Sans MS"/>
                <a:cs typeface="Comic Sans MS"/>
                <a:sym typeface="Comic Sans MS"/>
              </a:defRPr>
            </a:lvl2pPr>
            <a:lvl3pPr indent="0" lvl="2" marL="0" marR="0" rtl="0" algn="r">
              <a:spcBef>
                <a:spcPts val="0"/>
              </a:spcBef>
              <a:buNone/>
              <a:defRPr b="0" sz="1400">
                <a:solidFill>
                  <a:schemeClr val="dk1"/>
                </a:solidFill>
                <a:latin typeface="Comic Sans MS"/>
                <a:ea typeface="Comic Sans MS"/>
                <a:cs typeface="Comic Sans MS"/>
                <a:sym typeface="Comic Sans MS"/>
              </a:defRPr>
            </a:lvl3pPr>
            <a:lvl4pPr indent="0" lvl="3" marL="0" marR="0" rtl="0" algn="r">
              <a:spcBef>
                <a:spcPts val="0"/>
              </a:spcBef>
              <a:buNone/>
              <a:defRPr b="0" sz="1400">
                <a:solidFill>
                  <a:schemeClr val="dk1"/>
                </a:solidFill>
                <a:latin typeface="Comic Sans MS"/>
                <a:ea typeface="Comic Sans MS"/>
                <a:cs typeface="Comic Sans MS"/>
                <a:sym typeface="Comic Sans MS"/>
              </a:defRPr>
            </a:lvl4pPr>
            <a:lvl5pPr indent="0" lvl="4" marL="0" marR="0" rtl="0" algn="r">
              <a:spcBef>
                <a:spcPts val="0"/>
              </a:spcBef>
              <a:buNone/>
              <a:defRPr b="0" sz="1400">
                <a:solidFill>
                  <a:schemeClr val="dk1"/>
                </a:solidFill>
                <a:latin typeface="Comic Sans MS"/>
                <a:ea typeface="Comic Sans MS"/>
                <a:cs typeface="Comic Sans MS"/>
                <a:sym typeface="Comic Sans MS"/>
              </a:defRPr>
            </a:lvl5pPr>
            <a:lvl6pPr indent="0" lvl="5" marL="0" marR="0" rtl="0" algn="r">
              <a:spcBef>
                <a:spcPts val="0"/>
              </a:spcBef>
              <a:buNone/>
              <a:defRPr b="0" sz="1400">
                <a:solidFill>
                  <a:schemeClr val="dk1"/>
                </a:solidFill>
                <a:latin typeface="Comic Sans MS"/>
                <a:ea typeface="Comic Sans MS"/>
                <a:cs typeface="Comic Sans MS"/>
                <a:sym typeface="Comic Sans MS"/>
              </a:defRPr>
            </a:lvl6pPr>
            <a:lvl7pPr indent="0" lvl="6" marL="0" marR="0" rtl="0" algn="r">
              <a:spcBef>
                <a:spcPts val="0"/>
              </a:spcBef>
              <a:buNone/>
              <a:defRPr b="0" sz="1400">
                <a:solidFill>
                  <a:schemeClr val="dk1"/>
                </a:solidFill>
                <a:latin typeface="Comic Sans MS"/>
                <a:ea typeface="Comic Sans MS"/>
                <a:cs typeface="Comic Sans MS"/>
                <a:sym typeface="Comic Sans MS"/>
              </a:defRPr>
            </a:lvl7pPr>
            <a:lvl8pPr indent="0" lvl="7" marL="0" marR="0" rtl="0" algn="r">
              <a:spcBef>
                <a:spcPts val="0"/>
              </a:spcBef>
              <a:buNone/>
              <a:defRPr b="0" sz="1400">
                <a:solidFill>
                  <a:schemeClr val="dk1"/>
                </a:solidFill>
                <a:latin typeface="Comic Sans MS"/>
                <a:ea typeface="Comic Sans MS"/>
                <a:cs typeface="Comic Sans MS"/>
                <a:sym typeface="Comic Sans MS"/>
              </a:defRPr>
            </a:lvl8pPr>
            <a:lvl9pPr indent="0" lvl="8" marL="0" marR="0" rt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
        <p:nvSpPr>
          <p:cNvPr id="6657" name="Google Shape;6657;p1097"/>
          <p:cNvSpPr txBox="1"/>
          <p:nvPr/>
        </p:nvSpPr>
        <p:spPr>
          <a:xfrm>
            <a:off x="304800" y="6519863"/>
            <a:ext cx="1612900" cy="3365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n-US" sz="1600">
                <a:solidFill>
                  <a:schemeClr val="dk1"/>
                </a:solidFill>
                <a:latin typeface="Noto Sans Symbols"/>
                <a:ea typeface="Noto Sans Symbols"/>
                <a:cs typeface="Noto Sans Symbols"/>
                <a:sym typeface="Noto Sans Symbols"/>
              </a:rPr>
              <a:t>ΑΕΜ 02/23/2004</a:t>
            </a:r>
            <a:endParaRPr/>
          </a:p>
        </p:txBody>
      </p:sp>
      <p:sp>
        <p:nvSpPr>
          <p:cNvPr id="6658" name="Google Shape;6658;p1097"/>
          <p:cNvSpPr txBox="1"/>
          <p:nvPr/>
        </p:nvSpPr>
        <p:spPr>
          <a:xfrm>
            <a:off x="-1082675" y="5503863"/>
            <a:ext cx="184150" cy="396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 accent1="accent1" accent2="accent2" accent3="accent3" accent4="accent4" accent5="accent5" accent6="accent6" bg1="lt1" bg2="dk2" tx1="dk1" tx2="lt2" folHlink="folHlink" hlink="hlink"/>
  <p:sldLayoutIdLst>
    <p:sldLayoutId id="2147484655" r:id="rId2"/>
    <p:sldLayoutId id="2147484656" r:id="rId3"/>
    <p:sldLayoutId id="2147484657" r:id="rId4"/>
    <p:sldLayoutId id="2147484658" r:id="rId5"/>
    <p:sldLayoutId id="2147484659" r:id="rId6"/>
    <p:sldLayoutId id="2147484660" r:id="rId7"/>
    <p:sldLayoutId id="2147484661" r:id="rId8"/>
    <p:sldLayoutId id="2147484662" r:id="rId9"/>
    <p:sldLayoutId id="2147484663" r:id="rId10"/>
    <p:sldLayoutId id="2147484664" r:id="rId11"/>
    <p:sldLayoutId id="214748466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17" name="Shape 6717"/>
        <p:cNvGrpSpPr/>
        <p:nvPr/>
      </p:nvGrpSpPr>
      <p:grpSpPr>
        <a:xfrm>
          <a:off x="0" y="0"/>
          <a:ext cx="0" cy="0"/>
          <a:chOff x="0" y="0"/>
          <a:chExt cx="0" cy="0"/>
        </a:xfrm>
      </p:grpSpPr>
      <p:sp>
        <p:nvSpPr>
          <p:cNvPr id="6718" name="Google Shape;6718;p110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1pPr>
            <a:lvl2pPr lvl="1"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2pPr>
            <a:lvl3pPr lvl="2"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3pPr>
            <a:lvl4pPr lvl="3"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4pPr>
            <a:lvl5pPr lvl="4"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5pPr>
            <a:lvl6pPr lvl="5"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6pPr>
            <a:lvl7pPr lvl="6"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7pPr>
            <a:lvl8pPr lvl="7"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8pPr>
            <a:lvl9pPr lvl="8"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9pPr>
          </a:lstStyle>
          <a:p/>
        </p:txBody>
      </p:sp>
      <p:sp>
        <p:nvSpPr>
          <p:cNvPr id="6719" name="Google Shape;6719;p1109"/>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541324" lvl="0" marL="4572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1pPr>
            <a:lvl2pPr indent="-541324" lvl="1" marL="9144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2pPr>
            <a:lvl3pPr indent="-541324" lvl="2" marL="13716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3pPr>
            <a:lvl4pPr indent="-541324" lvl="3" marL="18288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4pPr>
            <a:lvl5pPr indent="-541324" lvl="4" marL="22860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5pPr>
            <a:lvl6pPr indent="-331470" lvl="5" marL="27432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6pPr>
            <a:lvl7pPr indent="-331470" lvl="6" marL="32004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7pPr>
            <a:lvl8pPr indent="-331470" lvl="7" marL="36576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8pPr>
            <a:lvl9pPr indent="-331470" lvl="8" marL="41148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9pPr>
          </a:lstStyle>
          <a:p/>
        </p:txBody>
      </p:sp>
    </p:spTree>
  </p:cSld>
  <p:clrMap accent1="accent1" accent2="accent2" accent3="accent3" accent4="accent4" accent5="accent5" accent6="accent6" bg1="lt1" bg2="dk2" tx1="dk1" tx2="lt2" folHlink="folHlink" hlink="hlink"/>
  <p:sldLayoutIdLst>
    <p:sldLayoutId id="2147484666" r:id="rId1"/>
    <p:sldLayoutId id="2147484667" r:id="rId2"/>
    <p:sldLayoutId id="2147484668" r:id="rId3"/>
    <p:sldLayoutId id="2147484669" r:id="rId4"/>
    <p:sldLayoutId id="2147484670" r:id="rId5"/>
    <p:sldLayoutId id="2147484671" r:id="rId6"/>
    <p:sldLayoutId id="2147484672" r:id="rId7"/>
    <p:sldLayoutId id="2147484673" r:id="rId8"/>
    <p:sldLayoutId id="2147484674" r:id="rId9"/>
    <p:sldLayoutId id="2147484675" r:id="rId10"/>
    <p:sldLayoutId id="214748467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folHlink"/>
            </a:gs>
            <a:gs pos="100000">
              <a:srgbClr val="003300"/>
            </a:gs>
          </a:gsLst>
          <a:lin ang="5400000" scaled="0"/>
        </a:gradFill>
      </p:bgPr>
    </p:bg>
    <p:spTree>
      <p:nvGrpSpPr>
        <p:cNvPr id="6756" name="Shape 6756"/>
        <p:cNvGrpSpPr/>
        <p:nvPr/>
      </p:nvGrpSpPr>
      <p:grpSpPr>
        <a:xfrm>
          <a:off x="0" y="0"/>
          <a:ext cx="0" cy="0"/>
          <a:chOff x="0" y="0"/>
          <a:chExt cx="0" cy="0"/>
        </a:xfrm>
      </p:grpSpPr>
      <p:sp>
        <p:nvSpPr>
          <p:cNvPr id="6757" name="Google Shape;6757;p1121"/>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8" name="Google Shape;6758;p1121"/>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9" name="Google Shape;6759;p112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1pPr>
            <a:lvl2pPr lvl="1"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2pPr>
            <a:lvl3pPr lvl="2"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3pPr>
            <a:lvl4pPr lvl="3"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4pPr>
            <a:lvl5pPr lvl="4"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5pPr>
            <a:lvl6pPr lvl="5"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6pPr>
            <a:lvl7pPr lvl="6"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7pPr>
            <a:lvl8pPr lvl="7"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8pPr>
            <a:lvl9pPr lvl="8"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9pPr>
          </a:lstStyle>
          <a:p/>
        </p:txBody>
      </p:sp>
      <p:sp>
        <p:nvSpPr>
          <p:cNvPr id="6760" name="Google Shape;6760;p1121"/>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419100" lvl="0" marL="45720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indent="-393700" lvl="1" marL="914400"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indent="-381000" lvl="2" marL="1371600"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indent="-355600" lvl="3" marL="1828800"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indent="-342900" lvl="4" marL="2286000"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761" name="Google Shape;6761;p112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marR="0" rtl="0" algn="ctr">
              <a:spcBef>
                <a:spcPts val="280"/>
              </a:spcBef>
              <a:spcAft>
                <a:spcPts val="0"/>
              </a:spcAft>
              <a:buSzPts val="1400"/>
              <a:buNone/>
              <a:defRPr sz="1400">
                <a:solidFill>
                  <a:schemeClr val="lt1"/>
                </a:solidFill>
                <a:latin typeface="Century Schoolbook"/>
                <a:ea typeface="Century Schoolbook"/>
                <a:cs typeface="Century Schoolbook"/>
                <a:sym typeface="Century Schoolbook"/>
              </a:defRPr>
            </a:lvl1pPr>
            <a:lvl2pPr lvl="1"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9pPr>
          </a:lstStyle>
          <a:p/>
        </p:txBody>
      </p:sp>
      <p:pic>
        <p:nvPicPr>
          <p:cNvPr id="6762" name="Google Shape;6762;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3" name="Google Shape;6763;p1121"/>
          <p:cNvSpPr/>
          <p:nvPr/>
        </p:nvSpPr>
        <p:spPr>
          <a:xfrm>
            <a:off x="6858000" y="63246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sp>
        <p:nvSpPr>
          <p:cNvPr id="6764" name="Google Shape;6764;p1121"/>
          <p:cNvSpPr/>
          <p:nvPr/>
        </p:nvSpPr>
        <p:spPr>
          <a:xfrm>
            <a:off x="6858000" y="6553200"/>
            <a:ext cx="20574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Page </a:t>
            </a:r>
            <a:fld id="{00000000-1234-1234-1234-123412341234}" type="slidenum">
              <a:rPr b="1" lang="en-US" sz="1000">
                <a:solidFill>
                  <a:schemeClr val="lt1"/>
                </a:solidFill>
                <a:latin typeface="Garamond"/>
                <a:ea typeface="Garamond"/>
                <a:cs typeface="Garamond"/>
                <a:sym typeface="Garamond"/>
              </a:rPr>
              <a:t>‹#›</a:t>
            </a:fld>
            <a:r>
              <a:rPr b="1" lang="en-US" sz="1000">
                <a:solidFill>
                  <a:schemeClr val="lt1"/>
                </a:solidFill>
                <a:latin typeface="Garamond"/>
                <a:ea typeface="Garamond"/>
                <a:cs typeface="Garamond"/>
                <a:sym typeface="Garamond"/>
              </a:rPr>
              <a:t> </a:t>
            </a:r>
            <a:endParaRPr/>
          </a:p>
        </p:txBody>
      </p:sp>
      <p:pic>
        <p:nvPicPr>
          <p:cNvPr id="6765" name="Google Shape;6765;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6" name="Google Shape;6766;p1121"/>
          <p:cNvSpPr/>
          <p:nvPr/>
        </p:nvSpPr>
        <p:spPr>
          <a:xfrm>
            <a:off x="381000" y="6248400"/>
            <a:ext cx="64008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Tree>
  </p:cSld>
  <p:clrMap accent1="accent1" accent2="accent2" accent3="accent3" accent4="accent4" accent5="accent5" accent6="accent6" bg1="lt1" bg2="dk2" tx1="dk1" tx2="lt2" folHlink="folHlink" hlink="hlink"/>
  <p:sldLayoutIdLst>
    <p:sldLayoutId id="2147484677" r:id="rId2"/>
    <p:sldLayoutId id="2147484678" r:id="rId3"/>
    <p:sldLayoutId id="2147484679" r:id="rId4"/>
    <p:sldLayoutId id="2147484680" r:id="rId5"/>
    <p:sldLayoutId id="2147484681" r:id="rId6"/>
    <p:sldLayoutId id="2147484682" r:id="rId7"/>
    <p:sldLayoutId id="2147484683" r:id="rId8"/>
    <p:sldLayoutId id="2147484684" r:id="rId9"/>
    <p:sldLayoutId id="2147484685" r:id="rId10"/>
    <p:sldLayoutId id="2147484686" r:id="rId11"/>
    <p:sldLayoutId id="2147484687" r:id="rId12"/>
    <p:sldLayoutId id="2147484688" r:id="rId13"/>
    <p:sldLayoutId id="2147484689"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829" name="Shape 6829"/>
        <p:cNvGrpSpPr/>
        <p:nvPr/>
      </p:nvGrpSpPr>
      <p:grpSpPr>
        <a:xfrm>
          <a:off x="0" y="0"/>
          <a:ext cx="0" cy="0"/>
          <a:chOff x="0" y="0"/>
          <a:chExt cx="0" cy="0"/>
        </a:xfrm>
      </p:grpSpPr>
      <p:sp>
        <p:nvSpPr>
          <p:cNvPr id="6830" name="Google Shape;6830;p1135"/>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1pPr>
            <a:lvl2pPr lvl="1"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2pPr>
            <a:lvl3pPr lvl="2"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3pPr>
            <a:lvl4pPr lvl="3"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4pPr>
            <a:lvl5pPr lvl="4"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5pPr>
            <a:lvl6pPr lvl="5"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6pPr>
            <a:lvl7pPr lvl="6"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7pPr>
            <a:lvl8pPr lvl="7"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8pPr>
            <a:lvl9pPr lvl="8"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9pPr>
          </a:lstStyle>
          <a:p/>
        </p:txBody>
      </p:sp>
      <p:sp>
        <p:nvSpPr>
          <p:cNvPr id="6831" name="Google Shape;6831;p1135"/>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32" name="Google Shape;6832;p113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3" name="Google Shape;6833;p113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4" name="Google Shape;6834;p113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90" r:id="rId1"/>
    <p:sldLayoutId id="2147484691" r:id="rId2"/>
    <p:sldLayoutId id="2147484692" r:id="rId3"/>
    <p:sldLayoutId id="2147484693" r:id="rId4"/>
    <p:sldLayoutId id="2147484694" r:id="rId5"/>
    <p:sldLayoutId id="2147484695" r:id="rId6"/>
    <p:sldLayoutId id="2147484696" r:id="rId7"/>
    <p:sldLayoutId id="2147484697" r:id="rId8"/>
    <p:sldLayoutId id="2147484698" r:id="rId9"/>
    <p:sldLayoutId id="2147484699" r:id="rId10"/>
    <p:sldLayoutId id="2147484700" r:id="rId11"/>
    <p:sldLayoutId id="2147484701" r:id="rId12"/>
    <p:sldLayoutId id="2147484702" r:id="rId13"/>
    <p:sldLayoutId id="2147484703" r:id="rId14"/>
    <p:sldLayoutId id="2147484704" r:id="rId15"/>
    <p:sldLayoutId id="2147484705" r:id="rId16"/>
  </p:sldLayoutIdLs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0" st="0"/>
                                            </p:txEl>
                                          </p:spTgt>
                                        </p:tgtEl>
                                        <p:attrNameLst>
                                          <p:attrName>style.visibility</p:attrName>
                                        </p:attrNameLst>
                                      </p:cBhvr>
                                      <p:to>
                                        <p:strVal val="visible"/>
                                      </p:to>
                                    </p:set>
                                    <p:anim calcmode="lin" valueType="num">
                                      <p:cBhvr additive="base">
                                        <p:cTn dur="500"/>
                                        <p:tgtEl>
                                          <p:spTgt spid="6831">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1" st="1"/>
                                            </p:txEl>
                                          </p:spTgt>
                                        </p:tgtEl>
                                        <p:attrNameLst>
                                          <p:attrName>style.visibility</p:attrName>
                                        </p:attrNameLst>
                                      </p:cBhvr>
                                      <p:to>
                                        <p:strVal val="visible"/>
                                      </p:to>
                                    </p:set>
                                    <p:anim calcmode="lin" valueType="num">
                                      <p:cBhvr additive="base">
                                        <p:cTn dur="500"/>
                                        <p:tgtEl>
                                          <p:spTgt spid="6831">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2" st="2"/>
                                            </p:txEl>
                                          </p:spTgt>
                                        </p:tgtEl>
                                        <p:attrNameLst>
                                          <p:attrName>style.visibility</p:attrName>
                                        </p:attrNameLst>
                                      </p:cBhvr>
                                      <p:to>
                                        <p:strVal val="visible"/>
                                      </p:to>
                                    </p:set>
                                    <p:anim calcmode="lin" valueType="num">
                                      <p:cBhvr additive="base">
                                        <p:cTn dur="500"/>
                                        <p:tgtEl>
                                          <p:spTgt spid="6831">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3" st="3"/>
                                            </p:txEl>
                                          </p:spTgt>
                                        </p:tgtEl>
                                        <p:attrNameLst>
                                          <p:attrName>style.visibility</p:attrName>
                                        </p:attrNameLst>
                                      </p:cBhvr>
                                      <p:to>
                                        <p:strVal val="visible"/>
                                      </p:to>
                                    </p:set>
                                    <p:anim calcmode="lin" valueType="num">
                                      <p:cBhvr additive="base">
                                        <p:cTn dur="500"/>
                                        <p:tgtEl>
                                          <p:spTgt spid="6831">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4" st="4"/>
                                            </p:txEl>
                                          </p:spTgt>
                                        </p:tgtEl>
                                        <p:attrNameLst>
                                          <p:attrName>style.visibility</p:attrName>
                                        </p:attrNameLst>
                                      </p:cBhvr>
                                      <p:to>
                                        <p:strVal val="visible"/>
                                      </p:to>
                                    </p:set>
                                    <p:anim calcmode="lin" valueType="num">
                                      <p:cBhvr additive="base">
                                        <p:cTn dur="500"/>
                                        <p:tgtEl>
                                          <p:spTgt spid="6831">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5" st="5"/>
                                            </p:txEl>
                                          </p:spTgt>
                                        </p:tgtEl>
                                        <p:attrNameLst>
                                          <p:attrName>style.visibility</p:attrName>
                                        </p:attrNameLst>
                                      </p:cBhvr>
                                      <p:to>
                                        <p:strVal val="visible"/>
                                      </p:to>
                                    </p:set>
                                    <p:anim calcmode="lin" valueType="num">
                                      <p:cBhvr additive="base">
                                        <p:cTn dur="500"/>
                                        <p:tgtEl>
                                          <p:spTgt spid="6831">
                                            <p:txEl>
                                              <p:pRg end="5" st="5"/>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6" st="6"/>
                                            </p:txEl>
                                          </p:spTgt>
                                        </p:tgtEl>
                                        <p:attrNameLst>
                                          <p:attrName>style.visibility</p:attrName>
                                        </p:attrNameLst>
                                      </p:cBhvr>
                                      <p:to>
                                        <p:strVal val="visible"/>
                                      </p:to>
                                    </p:set>
                                    <p:anim calcmode="lin" valueType="num">
                                      <p:cBhvr additive="base">
                                        <p:cTn dur="500"/>
                                        <p:tgtEl>
                                          <p:spTgt spid="6831">
                                            <p:txEl>
                                              <p:pRg end="6" st="6"/>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7" st="7"/>
                                            </p:txEl>
                                          </p:spTgt>
                                        </p:tgtEl>
                                        <p:attrNameLst>
                                          <p:attrName>style.visibility</p:attrName>
                                        </p:attrNameLst>
                                      </p:cBhvr>
                                      <p:to>
                                        <p:strVal val="visible"/>
                                      </p:to>
                                    </p:set>
                                    <p:anim calcmode="lin" valueType="num">
                                      <p:cBhvr additive="base">
                                        <p:cTn dur="500"/>
                                        <p:tgtEl>
                                          <p:spTgt spid="6831">
                                            <p:txEl>
                                              <p:pRg end="7" st="7"/>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8" st="8"/>
                                            </p:txEl>
                                          </p:spTgt>
                                        </p:tgtEl>
                                        <p:attrNameLst>
                                          <p:attrName>style.visibility</p:attrName>
                                        </p:attrNameLst>
                                      </p:cBhvr>
                                      <p:to>
                                        <p:strVal val="visible"/>
                                      </p:to>
                                    </p:set>
                                    <p:anim calcmode="lin" valueType="num">
                                      <p:cBhvr additive="base">
                                        <p:cTn dur="500"/>
                                        <p:tgtEl>
                                          <p:spTgt spid="6831">
                                            <p:txEl>
                                              <p:pRg end="8" st="8"/>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943" name="Shape 6943"/>
        <p:cNvGrpSpPr/>
        <p:nvPr/>
      </p:nvGrpSpPr>
      <p:grpSpPr>
        <a:xfrm>
          <a:off x="0" y="0"/>
          <a:ext cx="0" cy="0"/>
          <a:chOff x="0" y="0"/>
          <a:chExt cx="0" cy="0"/>
        </a:xfrm>
      </p:grpSpPr>
      <p:sp>
        <p:nvSpPr>
          <p:cNvPr id="6944" name="Google Shape;6944;p1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945" name="Google Shape;6945;p115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946" name="Google Shape;6946;p1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7" name="Google Shape;6947;p1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8" name="Google Shape;6948;p1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06" r:id="rId1"/>
    <p:sldLayoutId id="2147484707" r:id="rId2"/>
    <p:sldLayoutId id="2147484708" r:id="rId3"/>
    <p:sldLayoutId id="2147484709" r:id="rId4"/>
    <p:sldLayoutId id="2147484710" r:id="rId5"/>
    <p:sldLayoutId id="2147484711" r:id="rId6"/>
    <p:sldLayoutId id="2147484712" r:id="rId7"/>
    <p:sldLayoutId id="2147484713" r:id="rId8"/>
    <p:sldLayoutId id="2147484714" r:id="rId9"/>
    <p:sldLayoutId id="2147484715" r:id="rId10"/>
    <p:sldLayoutId id="2147484716"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018" name="Shape 7018"/>
        <p:cNvGrpSpPr/>
        <p:nvPr/>
      </p:nvGrpSpPr>
      <p:grpSpPr>
        <a:xfrm>
          <a:off x="0" y="0"/>
          <a:ext cx="0" cy="0"/>
          <a:chOff x="0" y="0"/>
          <a:chExt cx="0" cy="0"/>
        </a:xfrm>
      </p:grpSpPr>
      <p:sp>
        <p:nvSpPr>
          <p:cNvPr id="7019" name="Google Shape;7019;p1164"/>
          <p:cNvSpPr/>
          <p:nvPr/>
        </p:nvSpPr>
        <p:spPr>
          <a:xfrm>
            <a:off x="1" y="948583"/>
            <a:ext cx="9144000" cy="86224"/>
          </a:xfrm>
          <a:prstGeom prst="rect">
            <a:avLst/>
          </a:prstGeom>
          <a:solidFill>
            <a:srgbClr val="45637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0" name="Google Shape;7020;p1164"/>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2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7021" name="Google Shape;7021;p1164"/>
          <p:cNvSpPr txBox="1"/>
          <p:nvPr>
            <p:ph idx="1" type="body"/>
          </p:nvPr>
        </p:nvSpPr>
        <p:spPr>
          <a:xfrm>
            <a:off x="457200" y="1262063"/>
            <a:ext cx="8232775" cy="4446587"/>
          </a:xfrm>
          <a:prstGeom prst="rect">
            <a:avLst/>
          </a:prstGeom>
          <a:noFill/>
          <a:ln>
            <a:noFill/>
          </a:ln>
        </p:spPr>
        <p:txBody>
          <a:bodyPr anchorCtr="0" anchor="t" bIns="45700" lIns="91425" spcFirstLastPara="1" rIns="91425" wrap="square" tIns="45700">
            <a:noAutofit/>
          </a:bodyPr>
          <a:lstStyle>
            <a:lvl1pPr indent="-360045" lvl="0" marL="457200" marR="0" rtl="0" algn="l">
              <a:spcBef>
                <a:spcPts val="360"/>
              </a:spcBef>
              <a:spcAft>
                <a:spcPts val="0"/>
              </a:spcAft>
              <a:buClr>
                <a:srgbClr val="0C0C0C"/>
              </a:buClr>
              <a:buSzPts val="2070"/>
              <a:buFont typeface="Arial"/>
              <a:buChar char="■"/>
              <a:defRPr b="0" i="0" sz="1800" u="none" cap="none" strike="noStrike">
                <a:solidFill>
                  <a:srgbClr val="0C0C0C"/>
                </a:solidFill>
                <a:latin typeface="Arial"/>
                <a:ea typeface="Arial"/>
                <a:cs typeface="Arial"/>
                <a:sym typeface="Arial"/>
              </a:defRPr>
            </a:lvl1pPr>
            <a:lvl2pPr indent="-370840" lvl="1" marL="914400" marR="0" rtl="0" algn="l">
              <a:spcBef>
                <a:spcPts val="320"/>
              </a:spcBef>
              <a:spcAft>
                <a:spcPts val="0"/>
              </a:spcAft>
              <a:buClr>
                <a:srgbClr val="0C0C0C"/>
              </a:buClr>
              <a:buSzPts val="2240"/>
              <a:buFont typeface="Arial"/>
              <a:buChar char="•"/>
              <a:defRPr b="0" i="0" sz="1600" u="none" cap="none" strike="noStrike">
                <a:solidFill>
                  <a:srgbClr val="0C0C0C"/>
                </a:solidFill>
                <a:latin typeface="Arial"/>
                <a:ea typeface="Arial"/>
                <a:cs typeface="Arial"/>
                <a:sym typeface="Arial"/>
              </a:defRPr>
            </a:lvl2pPr>
            <a:lvl3pPr indent="-340360" lvl="2" marL="1371600" marR="0" rtl="0" algn="l">
              <a:spcBef>
                <a:spcPts val="320"/>
              </a:spcBef>
              <a:spcAft>
                <a:spcPts val="0"/>
              </a:spcAft>
              <a:buClr>
                <a:srgbClr val="0C0C0C"/>
              </a:buClr>
              <a:buSzPts val="1760"/>
              <a:buFont typeface="Arial"/>
              <a:buChar char="–"/>
              <a:defRPr b="0" i="0" sz="1600" u="none" cap="none" strike="noStrike">
                <a:solidFill>
                  <a:srgbClr val="0C0C0C"/>
                </a:solidFill>
                <a:latin typeface="Arial"/>
                <a:ea typeface="Arial"/>
                <a:cs typeface="Arial"/>
                <a:sym typeface="Arial"/>
              </a:defRPr>
            </a:lvl3pPr>
            <a:lvl4pPr indent="-320039" lvl="3" marL="1828800" marR="0" rtl="0" algn="l">
              <a:spcBef>
                <a:spcPts val="320"/>
              </a:spcBef>
              <a:spcAft>
                <a:spcPts val="0"/>
              </a:spcAft>
              <a:buClr>
                <a:srgbClr val="0C0C0C"/>
              </a:buClr>
              <a:buSzPts val="1440"/>
              <a:buFont typeface="Courier New"/>
              <a:buChar char="o"/>
              <a:defRPr b="0" i="0" sz="1600" u="none" cap="none" strike="noStrike">
                <a:solidFill>
                  <a:srgbClr val="0C0C0C"/>
                </a:solidFill>
                <a:latin typeface="Arial"/>
                <a:ea typeface="Arial"/>
                <a:cs typeface="Arial"/>
                <a:sym typeface="Arial"/>
              </a:defRPr>
            </a:lvl4pPr>
            <a:lvl5pPr indent="-330200" lvl="4" marL="2286000" marR="0" rtl="0" algn="l">
              <a:spcBef>
                <a:spcPts val="320"/>
              </a:spcBef>
              <a:spcAft>
                <a:spcPts val="0"/>
              </a:spcAft>
              <a:buClr>
                <a:srgbClr val="0C0C0C"/>
              </a:buClr>
              <a:buSzPts val="1600"/>
              <a:buFont typeface="Noto Sans Symbols"/>
              <a:buChar char="✔"/>
              <a:defRPr b="0" i="0" sz="1600" u="none" cap="none" strike="noStrike">
                <a:solidFill>
                  <a:srgbClr val="0C0C0C"/>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7022" name="Google Shape;7022;p1164"/>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3" name="Google Shape;7023;p1164"/>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24" name="Google Shape;7024;p1164"/>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25" name="Google Shape;7025;p1164"/>
          <p:cNvGrpSpPr/>
          <p:nvPr/>
        </p:nvGrpSpPr>
        <p:grpSpPr>
          <a:xfrm>
            <a:off x="492160" y="6476542"/>
            <a:ext cx="1555173" cy="272717"/>
            <a:chOff x="749968" y="5633803"/>
            <a:chExt cx="5470364" cy="959289"/>
          </a:xfrm>
        </p:grpSpPr>
        <p:pic>
          <p:nvPicPr>
            <p:cNvPr descr="Noblis_Tag_RGB_PNG_HR.png" id="7026" name="Google Shape;7026;p1164"/>
            <p:cNvPicPr preferRelativeResize="0"/>
            <p:nvPr/>
          </p:nvPicPr>
          <p:blipFill rotWithShape="1">
            <a:blip r:embed="rId1">
              <a:alphaModFix/>
            </a:blip>
            <a:srcRect b="0" l="0" r="0" t="0"/>
            <a:stretch/>
          </p:blipFill>
          <p:spPr>
            <a:xfrm>
              <a:off x="749968" y="5633803"/>
              <a:ext cx="2126582" cy="959289"/>
            </a:xfrm>
            <a:prstGeom prst="rect">
              <a:avLst/>
            </a:prstGeom>
            <a:noFill/>
            <a:ln>
              <a:noFill/>
            </a:ln>
          </p:spPr>
        </p:pic>
        <p:pic>
          <p:nvPicPr>
            <p:cNvPr id="7027" name="Google Shape;7027;p1164"/>
            <p:cNvPicPr preferRelativeResize="0"/>
            <p:nvPr/>
          </p:nvPicPr>
          <p:blipFill rotWithShape="1">
            <a:blip r:embed="rId2">
              <a:alphaModFix/>
            </a:blip>
            <a:srcRect b="-243" l="0" r="0" t="3726"/>
            <a:stretch/>
          </p:blipFill>
          <p:spPr>
            <a:xfrm>
              <a:off x="5321427" y="5899613"/>
              <a:ext cx="898905" cy="468630"/>
            </a:xfrm>
            <a:prstGeom prst="rect">
              <a:avLst/>
            </a:prstGeom>
            <a:noFill/>
            <a:ln>
              <a:noFill/>
            </a:ln>
          </p:spPr>
        </p:pic>
        <p:pic>
          <p:nvPicPr>
            <p:cNvPr id="7028" name="Google Shape;7028;p1164"/>
            <p:cNvPicPr preferRelativeResize="0"/>
            <p:nvPr/>
          </p:nvPicPr>
          <p:blipFill rotWithShape="1">
            <a:blip r:embed="rId3">
              <a:alphaModFix/>
            </a:blip>
            <a:srcRect b="0" l="0" r="0" t="0"/>
            <a:stretch/>
          </p:blipFill>
          <p:spPr>
            <a:xfrm>
              <a:off x="3067409" y="5887421"/>
              <a:ext cx="2291356" cy="705671"/>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717" r:id="rId4"/>
    <p:sldLayoutId id="2147484718" r:id="rId5"/>
    <p:sldLayoutId id="2147484719" r:id="rId6"/>
    <p:sldLayoutId id="2147484720" r:id="rId7"/>
    <p:sldLayoutId id="2147484721" r:id="rId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062" name="Shape 7062"/>
        <p:cNvGrpSpPr/>
        <p:nvPr/>
      </p:nvGrpSpPr>
      <p:grpSpPr>
        <a:xfrm>
          <a:off x="0" y="0"/>
          <a:ext cx="0" cy="0"/>
          <a:chOff x="0" y="0"/>
          <a:chExt cx="0" cy="0"/>
        </a:xfrm>
      </p:grpSpPr>
      <p:sp>
        <p:nvSpPr>
          <p:cNvPr id="7063" name="Google Shape;7063;p117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7064" name="Google Shape;7064;p1170"/>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065" name="Google Shape;7065;p117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6" name="Google Shape;7066;p117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7" name="Google Shape;7067;p117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u="none">
                <a:solidFill>
                  <a:schemeClr val="dk1"/>
                </a:solidFill>
                <a:latin typeface="Arial"/>
                <a:ea typeface="Arial"/>
                <a:cs typeface="Arial"/>
                <a:sym typeface="Arial"/>
              </a:defRPr>
            </a:lvl1pPr>
            <a:lvl2pPr indent="0" lvl="1" marL="0" marR="0" rtl="0" algn="r">
              <a:spcBef>
                <a:spcPts val="0"/>
              </a:spcBef>
              <a:buNone/>
              <a:defRPr sz="1200" u="none">
                <a:solidFill>
                  <a:schemeClr val="dk1"/>
                </a:solidFill>
                <a:latin typeface="Arial"/>
                <a:ea typeface="Arial"/>
                <a:cs typeface="Arial"/>
                <a:sym typeface="Arial"/>
              </a:defRPr>
            </a:lvl2pPr>
            <a:lvl3pPr indent="0" lvl="2" marL="0" marR="0" rtl="0" algn="r">
              <a:spcBef>
                <a:spcPts val="0"/>
              </a:spcBef>
              <a:buNone/>
              <a:defRPr sz="1200" u="none">
                <a:solidFill>
                  <a:schemeClr val="dk1"/>
                </a:solidFill>
                <a:latin typeface="Arial"/>
                <a:ea typeface="Arial"/>
                <a:cs typeface="Arial"/>
                <a:sym typeface="Arial"/>
              </a:defRPr>
            </a:lvl3pPr>
            <a:lvl4pPr indent="0" lvl="3" marL="0" marR="0" rtl="0" algn="r">
              <a:spcBef>
                <a:spcPts val="0"/>
              </a:spcBef>
              <a:buNone/>
              <a:defRPr sz="1200" u="none">
                <a:solidFill>
                  <a:schemeClr val="dk1"/>
                </a:solidFill>
                <a:latin typeface="Arial"/>
                <a:ea typeface="Arial"/>
                <a:cs typeface="Arial"/>
                <a:sym typeface="Arial"/>
              </a:defRPr>
            </a:lvl4pPr>
            <a:lvl5pPr indent="0" lvl="4" marL="0" marR="0" rtl="0" algn="r">
              <a:spcBef>
                <a:spcPts val="0"/>
              </a:spcBef>
              <a:buNone/>
              <a:defRPr sz="1200" u="none">
                <a:solidFill>
                  <a:schemeClr val="dk1"/>
                </a:solidFill>
                <a:latin typeface="Arial"/>
                <a:ea typeface="Arial"/>
                <a:cs typeface="Arial"/>
                <a:sym typeface="Arial"/>
              </a:defRPr>
            </a:lvl5pPr>
            <a:lvl6pPr indent="0" lvl="5" marL="0" marR="0" rtl="0" algn="r">
              <a:spcBef>
                <a:spcPts val="0"/>
              </a:spcBef>
              <a:buNone/>
              <a:defRPr sz="1200" u="none">
                <a:solidFill>
                  <a:schemeClr val="dk1"/>
                </a:solidFill>
                <a:latin typeface="Arial"/>
                <a:ea typeface="Arial"/>
                <a:cs typeface="Arial"/>
                <a:sym typeface="Arial"/>
              </a:defRPr>
            </a:lvl6pPr>
            <a:lvl7pPr indent="0" lvl="6" marL="0" marR="0" rtl="0" algn="r">
              <a:spcBef>
                <a:spcPts val="0"/>
              </a:spcBef>
              <a:buNone/>
              <a:defRPr sz="1200" u="none">
                <a:solidFill>
                  <a:schemeClr val="dk1"/>
                </a:solidFill>
                <a:latin typeface="Arial"/>
                <a:ea typeface="Arial"/>
                <a:cs typeface="Arial"/>
                <a:sym typeface="Arial"/>
              </a:defRPr>
            </a:lvl7pPr>
            <a:lvl8pPr indent="0" lvl="7" marL="0" marR="0" rtl="0" algn="r">
              <a:spcBef>
                <a:spcPts val="0"/>
              </a:spcBef>
              <a:buNone/>
              <a:defRPr sz="1200" u="none">
                <a:solidFill>
                  <a:schemeClr val="dk1"/>
                </a:solidFill>
                <a:latin typeface="Arial"/>
                <a:ea typeface="Arial"/>
                <a:cs typeface="Arial"/>
                <a:sym typeface="Arial"/>
              </a:defRPr>
            </a:lvl8pPr>
            <a:lvl9pPr indent="0" lvl="8" marL="0" marR="0" rt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7068" name="Google Shape;7068;p1170"/>
          <p:cNvPicPr preferRelativeResize="0"/>
          <p:nvPr/>
        </p:nvPicPr>
        <p:blipFill rotWithShape="1">
          <a:blip r:embed="rId1">
            <a:alphaModFix/>
          </a:blip>
          <a:srcRect b="0" l="0" r="0" t="0"/>
          <a:stretch/>
        </p:blipFill>
        <p:spPr>
          <a:xfrm>
            <a:off x="0" y="5276850"/>
            <a:ext cx="9144000" cy="1581150"/>
          </a:xfrm>
          <a:prstGeom prst="rect">
            <a:avLst/>
          </a:prstGeom>
          <a:noFill/>
          <a:ln>
            <a:noFill/>
          </a:ln>
        </p:spPr>
      </p:pic>
      <p:pic>
        <p:nvPicPr>
          <p:cNvPr id="7069" name="Google Shape;7069;p1170"/>
          <p:cNvPicPr preferRelativeResize="0"/>
          <p:nvPr/>
        </p:nvPicPr>
        <p:blipFill rotWithShape="1">
          <a:blip r:embed="rId2">
            <a:alphaModFix/>
          </a:blip>
          <a:srcRect b="0" l="0" r="0" t="0"/>
          <a:stretch/>
        </p:blipFill>
        <p:spPr>
          <a:xfrm>
            <a:off x="7543800" y="152400"/>
            <a:ext cx="1471613" cy="8620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722" r:id="rId3"/>
    <p:sldLayoutId id="2147484723" r:id="rId4"/>
    <p:sldLayoutId id="2147484724" r:id="rId5"/>
    <p:sldLayoutId id="2147484725" r:id="rId6"/>
    <p:sldLayoutId id="2147484726" r:id="rId7"/>
    <p:sldLayoutId id="2147484727" r:id="rId8"/>
    <p:sldLayoutId id="2147484728" r:id="rId9"/>
    <p:sldLayoutId id="2147484729" r:id="rId10"/>
    <p:sldLayoutId id="2147484730" r:id="rId11"/>
    <p:sldLayoutId id="2147484731" r:id="rId12"/>
    <p:sldLayoutId id="214748473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139" name="Shape 7139"/>
        <p:cNvGrpSpPr/>
        <p:nvPr/>
      </p:nvGrpSpPr>
      <p:grpSpPr>
        <a:xfrm>
          <a:off x="0" y="0"/>
          <a:ext cx="0" cy="0"/>
          <a:chOff x="0" y="0"/>
          <a:chExt cx="0" cy="0"/>
        </a:xfrm>
      </p:grpSpPr>
      <p:sp>
        <p:nvSpPr>
          <p:cNvPr id="7140" name="Google Shape;7140;p118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1pPr>
            <a:lvl2pPr lvl="1"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2pPr>
            <a:lvl3pPr lvl="2"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3pPr>
            <a:lvl4pPr lvl="3"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4pPr>
            <a:lvl5pPr lvl="4"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5pPr>
            <a:lvl6pPr lvl="5"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6pPr>
            <a:lvl7pPr lvl="6"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7pPr>
            <a:lvl8pPr lvl="7"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8pPr>
            <a:lvl9pPr lvl="8"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9pPr>
          </a:lstStyle>
          <a:p/>
        </p:txBody>
      </p:sp>
      <p:sp>
        <p:nvSpPr>
          <p:cNvPr id="7141" name="Google Shape;7141;p1182"/>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indent="-355600" lvl="1" marL="914400"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indent="-342900" lvl="2" marL="1371600"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indent="-330200" lvl="3" marL="18288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indent="-330200" lvl="4" marL="22860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cxnSp>
        <p:nvCxnSpPr>
          <p:cNvPr id="7142" name="Google Shape;7142;p1182"/>
          <p:cNvCxnSpPr/>
          <p:nvPr/>
        </p:nvCxnSpPr>
        <p:spPr>
          <a:xfrm>
            <a:off x="1390650" y="609600"/>
            <a:ext cx="7048500" cy="0"/>
          </a:xfrm>
          <a:prstGeom prst="straightConnector1">
            <a:avLst/>
          </a:prstGeom>
          <a:noFill/>
          <a:ln cap="flat" cmpd="dbl" w="38100">
            <a:solidFill>
              <a:srgbClr val="008C78"/>
            </a:solidFill>
            <a:prstDash val="solid"/>
            <a:round/>
            <a:headEnd len="med" w="med" type="none"/>
            <a:tailEnd len="med" w="med" type="none"/>
          </a:ln>
        </p:spPr>
      </p:cxnSp>
      <p:cxnSp>
        <p:nvCxnSpPr>
          <p:cNvPr id="7143" name="Google Shape;7143;p1182"/>
          <p:cNvCxnSpPr/>
          <p:nvPr/>
        </p:nvCxnSpPr>
        <p:spPr>
          <a:xfrm>
            <a:off x="8458200" y="609600"/>
            <a:ext cx="0" cy="4762500"/>
          </a:xfrm>
          <a:prstGeom prst="straightConnector1">
            <a:avLst/>
          </a:prstGeom>
          <a:noFill/>
          <a:ln cap="flat" cmpd="dbl" w="38100">
            <a:solidFill>
              <a:srgbClr val="008C78"/>
            </a:solidFill>
            <a:prstDash val="solid"/>
            <a:round/>
            <a:headEnd len="med" w="med" type="none"/>
            <a:tailEnd len="med" w="med" type="none"/>
          </a:ln>
        </p:spPr>
      </p:cxnSp>
      <p:pic>
        <p:nvPicPr>
          <p:cNvPr id="7144" name="Google Shape;7144;p1182"/>
          <p:cNvPicPr preferRelativeResize="0"/>
          <p:nvPr/>
        </p:nvPicPr>
        <p:blipFill rotWithShape="1">
          <a:blip r:embed="rId1">
            <a:alphaModFix/>
          </a:blip>
          <a:srcRect b="0" l="0" r="0" t="0"/>
          <a:stretch/>
        </p:blipFill>
        <p:spPr>
          <a:xfrm>
            <a:off x="414338" y="5867400"/>
            <a:ext cx="652462" cy="609600"/>
          </a:xfrm>
          <a:prstGeom prst="rect">
            <a:avLst/>
          </a:prstGeom>
          <a:noFill/>
          <a:ln>
            <a:noFill/>
          </a:ln>
        </p:spPr>
      </p:pic>
      <p:sp>
        <p:nvSpPr>
          <p:cNvPr id="7145" name="Google Shape;7145;p1182"/>
          <p:cNvSpPr/>
          <p:nvPr/>
        </p:nvSpPr>
        <p:spPr>
          <a:xfrm>
            <a:off x="1204913" y="6165850"/>
            <a:ext cx="2543175" cy="241300"/>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000">
                <a:solidFill>
                  <a:schemeClr val="dk1"/>
                </a:solidFill>
                <a:latin typeface="Century Gothic"/>
                <a:ea typeface="Century Gothic"/>
                <a:cs typeface="Century Gothic"/>
                <a:sym typeface="Century Gothic"/>
              </a:rPr>
              <a:t>California Energy Commission, May, 1999</a:t>
            </a:r>
            <a:endParaRPr/>
          </a:p>
        </p:txBody>
      </p:sp>
      <p:pic>
        <p:nvPicPr>
          <p:cNvPr id="7146" name="Google Shape;7146;p1182"/>
          <p:cNvPicPr preferRelativeResize="0"/>
          <p:nvPr/>
        </p:nvPicPr>
        <p:blipFill rotWithShape="1">
          <a:blip r:embed="rId2">
            <a:alphaModFix/>
          </a:blip>
          <a:srcRect b="0" l="0" r="0" t="0"/>
          <a:stretch/>
        </p:blipFill>
        <p:spPr>
          <a:xfrm>
            <a:off x="7620000" y="5257800"/>
            <a:ext cx="1524000" cy="1096963"/>
          </a:xfrm>
          <a:prstGeom prst="rect">
            <a:avLst/>
          </a:prstGeom>
          <a:noFill/>
          <a:ln>
            <a:noFill/>
          </a:ln>
        </p:spPr>
      </p:pic>
      <p:pic>
        <p:nvPicPr>
          <p:cNvPr id="7147" name="Google Shape;7147;p1182"/>
          <p:cNvPicPr preferRelativeResize="0"/>
          <p:nvPr/>
        </p:nvPicPr>
        <p:blipFill rotWithShape="1">
          <a:blip r:embed="rId3">
            <a:alphaModFix/>
          </a:blip>
          <a:srcRect b="0" l="0" r="0" t="0"/>
          <a:stretch/>
        </p:blipFill>
        <p:spPr>
          <a:xfrm>
            <a:off x="228600" y="228600"/>
            <a:ext cx="1295400" cy="1143000"/>
          </a:xfrm>
          <a:prstGeom prst="rect">
            <a:avLst/>
          </a:prstGeom>
          <a:noFill/>
          <a:ln>
            <a:noFill/>
          </a:ln>
        </p:spPr>
      </p:pic>
      <p:grpSp>
        <p:nvGrpSpPr>
          <p:cNvPr id="7148" name="Google Shape;7148;p1182"/>
          <p:cNvGrpSpPr/>
          <p:nvPr/>
        </p:nvGrpSpPr>
        <p:grpSpPr>
          <a:xfrm>
            <a:off x="7848600" y="228600"/>
            <a:ext cx="917575" cy="914400"/>
            <a:chOff x="193" y="116"/>
            <a:chExt cx="674" cy="699"/>
          </a:xfrm>
        </p:grpSpPr>
        <p:grpSp>
          <p:nvGrpSpPr>
            <p:cNvPr id="7149" name="Google Shape;7149;p1182"/>
            <p:cNvGrpSpPr/>
            <p:nvPr/>
          </p:nvGrpSpPr>
          <p:grpSpPr>
            <a:xfrm>
              <a:off x="193" y="116"/>
              <a:ext cx="674" cy="699"/>
              <a:chOff x="193" y="116"/>
              <a:chExt cx="674" cy="699"/>
            </a:xfrm>
          </p:grpSpPr>
          <p:sp>
            <p:nvSpPr>
              <p:cNvPr id="7150" name="Google Shape;7150;p1182"/>
              <p:cNvSpPr/>
              <p:nvPr/>
            </p:nvSpPr>
            <p:spPr>
              <a:xfrm>
                <a:off x="193" y="116"/>
                <a:ext cx="674" cy="699"/>
              </a:xfrm>
              <a:custGeom>
                <a:rect b="b" l="l" r="r" t="t"/>
                <a:pathLst>
                  <a:path extrusionOk="0" h="699" w="674">
                    <a:moveTo>
                      <a:pt x="0" y="0"/>
                    </a:moveTo>
                    <a:lnTo>
                      <a:pt x="673" y="0"/>
                    </a:lnTo>
                    <a:lnTo>
                      <a:pt x="673" y="698"/>
                    </a:lnTo>
                    <a:lnTo>
                      <a:pt x="0" y="698"/>
                    </a:lnTo>
                    <a:lnTo>
                      <a:pt x="0" y="0"/>
                    </a:lnTo>
                  </a:path>
                </a:pathLst>
              </a:custGeom>
              <a:solidFill>
                <a:srgbClr val="8080FF"/>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1" name="Google Shape;7151;p1182"/>
              <p:cNvSpPr/>
              <p:nvPr/>
            </p:nvSpPr>
            <p:spPr>
              <a:xfrm>
                <a:off x="193" y="645"/>
                <a:ext cx="674" cy="170"/>
              </a:xfrm>
              <a:custGeom>
                <a:rect b="b" l="l" r="r" t="t"/>
                <a:pathLst>
                  <a:path extrusionOk="0" h="170" w="674">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52" name="Google Shape;7152;p1182"/>
            <p:cNvSpPr/>
            <p:nvPr/>
          </p:nvSpPr>
          <p:spPr>
            <a:xfrm>
              <a:off x="319" y="205"/>
              <a:ext cx="545" cy="181"/>
            </a:xfrm>
            <a:custGeom>
              <a:rect b="b" l="l" r="r" t="t"/>
              <a:pathLst>
                <a:path extrusionOk="0" h="181" w="545">
                  <a:moveTo>
                    <a:pt x="0" y="180"/>
                  </a:moveTo>
                  <a:lnTo>
                    <a:pt x="330" y="3"/>
                  </a:lnTo>
                  <a:lnTo>
                    <a:pt x="54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153" name="Google Shape;7153;p1182"/>
            <p:cNvGrpSpPr/>
            <p:nvPr/>
          </p:nvGrpSpPr>
          <p:grpSpPr>
            <a:xfrm>
              <a:off x="193" y="156"/>
              <a:ext cx="674" cy="265"/>
              <a:chOff x="193" y="156"/>
              <a:chExt cx="674" cy="265"/>
            </a:xfrm>
          </p:grpSpPr>
          <p:grpSp>
            <p:nvGrpSpPr>
              <p:cNvPr id="7154" name="Google Shape;7154;p1182"/>
              <p:cNvGrpSpPr/>
              <p:nvPr/>
            </p:nvGrpSpPr>
            <p:grpSpPr>
              <a:xfrm>
                <a:off x="193" y="342"/>
                <a:ext cx="674" cy="79"/>
                <a:chOff x="193" y="342"/>
                <a:chExt cx="674" cy="79"/>
              </a:xfrm>
            </p:grpSpPr>
            <p:sp>
              <p:nvSpPr>
                <p:cNvPr id="7155" name="Google Shape;7155;p1182"/>
                <p:cNvSpPr/>
                <p:nvPr/>
              </p:nvSpPr>
              <p:spPr>
                <a:xfrm>
                  <a:off x="193" y="346"/>
                  <a:ext cx="674" cy="75"/>
                </a:xfrm>
                <a:custGeom>
                  <a:rect b="b" l="l" r="r" t="t"/>
                  <a:pathLst>
                    <a:path extrusionOk="0" h="75" w="674">
                      <a:moveTo>
                        <a:pt x="0" y="32"/>
                      </a:moveTo>
                      <a:lnTo>
                        <a:pt x="157" y="0"/>
                      </a:lnTo>
                      <a:lnTo>
                        <a:pt x="673" y="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6" name="Google Shape;7156;p1182"/>
                <p:cNvSpPr/>
                <p:nvPr/>
              </p:nvSpPr>
              <p:spPr>
                <a:xfrm>
                  <a:off x="193" y="358"/>
                  <a:ext cx="674" cy="54"/>
                </a:xfrm>
                <a:custGeom>
                  <a:rect b="b" l="l" r="r" t="t"/>
                  <a:pathLst>
                    <a:path extrusionOk="0" h="54" w="674">
                      <a:moveTo>
                        <a:pt x="0" y="36"/>
                      </a:moveTo>
                      <a:lnTo>
                        <a:pt x="157" y="0"/>
                      </a:lnTo>
                      <a:lnTo>
                        <a:pt x="246" y="16"/>
                      </a:lnTo>
                      <a:lnTo>
                        <a:pt x="67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7" name="Google Shape;7157;p1182"/>
                <p:cNvSpPr/>
                <p:nvPr/>
              </p:nvSpPr>
              <p:spPr>
                <a:xfrm>
                  <a:off x="193" y="342"/>
                  <a:ext cx="674" cy="59"/>
                </a:xfrm>
                <a:custGeom>
                  <a:rect b="b" l="l" r="r" t="t"/>
                  <a:pathLst>
                    <a:path extrusionOk="0" h="59" w="674">
                      <a:moveTo>
                        <a:pt x="673" y="33"/>
                      </a:moveTo>
                      <a:lnTo>
                        <a:pt x="492" y="0"/>
                      </a:lnTo>
                      <a:lnTo>
                        <a:pt x="0" y="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8" name="Google Shape;7158;p1182"/>
                <p:cNvSpPr/>
                <p:nvPr/>
              </p:nvSpPr>
              <p:spPr>
                <a:xfrm>
                  <a:off x="193" y="354"/>
                  <a:ext cx="674" cy="58"/>
                </a:xfrm>
                <a:custGeom>
                  <a:rect b="b" l="l" r="r" t="t"/>
                  <a:pathLst>
                    <a:path extrusionOk="0" h="58" w="674">
                      <a:moveTo>
                        <a:pt x="673" y="29"/>
                      </a:moveTo>
                      <a:lnTo>
                        <a:pt x="493" y="0"/>
                      </a:lnTo>
                      <a:lnTo>
                        <a:pt x="233" y="29"/>
                      </a:lnTo>
                      <a:lnTo>
                        <a:pt x="0"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9" name="Google Shape;7159;p1182"/>
                <p:cNvSpPr/>
                <p:nvPr/>
              </p:nvSpPr>
              <p:spPr>
                <a:xfrm>
                  <a:off x="193" y="363"/>
                  <a:ext cx="674" cy="56"/>
                </a:xfrm>
                <a:custGeom>
                  <a:rect b="b" l="l" r="r" t="t"/>
                  <a:pathLst>
                    <a:path extrusionOk="0" h="56" w="674">
                      <a:moveTo>
                        <a:pt x="0" y="55"/>
                      </a:moveTo>
                      <a:lnTo>
                        <a:pt x="325" y="0"/>
                      </a:lnTo>
                      <a:lnTo>
                        <a:pt x="417" y="19"/>
                      </a:lnTo>
                      <a:lnTo>
                        <a:pt x="673"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0" name="Google Shape;7160;p1182"/>
                <p:cNvSpPr/>
                <p:nvPr/>
              </p:nvSpPr>
              <p:spPr>
                <a:xfrm>
                  <a:off x="193" y="350"/>
                  <a:ext cx="674" cy="58"/>
                </a:xfrm>
                <a:custGeom>
                  <a:rect b="b" l="l" r="r" t="t"/>
                  <a:pathLst>
                    <a:path extrusionOk="0" h="58" w="674">
                      <a:moveTo>
                        <a:pt x="0" y="54"/>
                      </a:moveTo>
                      <a:lnTo>
                        <a:pt x="234" y="20"/>
                      </a:lnTo>
                      <a:lnTo>
                        <a:pt x="323" y="0"/>
                      </a:lnTo>
                      <a:lnTo>
                        <a:pt x="420" y="20"/>
                      </a:lnTo>
                      <a:lnTo>
                        <a:pt x="673"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61" name="Google Shape;7161;p1182"/>
              <p:cNvSpPr/>
              <p:nvPr/>
            </p:nvSpPr>
            <p:spPr>
              <a:xfrm>
                <a:off x="293" y="156"/>
                <a:ext cx="571" cy="110"/>
              </a:xfrm>
              <a:custGeom>
                <a:rect b="b" l="l" r="r" t="t"/>
                <a:pathLst>
                  <a:path extrusionOk="0" h="110" w="571">
                    <a:moveTo>
                      <a:pt x="0" y="109"/>
                    </a:moveTo>
                    <a:lnTo>
                      <a:pt x="81" y="53"/>
                    </a:lnTo>
                    <a:lnTo>
                      <a:pt x="57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2" name="Google Shape;7162;p1182"/>
            <p:cNvGrpSpPr/>
            <p:nvPr/>
          </p:nvGrpSpPr>
          <p:grpSpPr>
            <a:xfrm>
              <a:off x="261" y="201"/>
              <a:ext cx="501" cy="462"/>
              <a:chOff x="261" y="201"/>
              <a:chExt cx="501" cy="462"/>
            </a:xfrm>
          </p:grpSpPr>
          <p:grpSp>
            <p:nvGrpSpPr>
              <p:cNvPr id="7163" name="Google Shape;7163;p1182"/>
              <p:cNvGrpSpPr/>
              <p:nvPr/>
            </p:nvGrpSpPr>
            <p:grpSpPr>
              <a:xfrm>
                <a:off x="451" y="483"/>
                <a:ext cx="143" cy="86"/>
                <a:chOff x="451" y="483"/>
                <a:chExt cx="143" cy="86"/>
              </a:xfrm>
            </p:grpSpPr>
            <p:sp>
              <p:nvSpPr>
                <p:cNvPr id="7164" name="Google Shape;7164;p1182"/>
                <p:cNvSpPr/>
                <p:nvPr/>
              </p:nvSpPr>
              <p:spPr>
                <a:xfrm>
                  <a:off x="451" y="564"/>
                  <a:ext cx="143" cy="5"/>
                </a:xfrm>
                <a:custGeom>
                  <a:rect b="b" l="l" r="r" t="t"/>
                  <a:pathLst>
                    <a:path extrusionOk="0" h="5" w="143">
                      <a:moveTo>
                        <a:pt x="0" y="0"/>
                      </a:moveTo>
                      <a:lnTo>
                        <a:pt x="142" y="0"/>
                      </a:lnTo>
                      <a:lnTo>
                        <a:pt x="105" y="4"/>
                      </a:lnTo>
                      <a:lnTo>
                        <a:pt x="40" y="4"/>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5" name="Google Shape;7165;p1182"/>
                <p:cNvSpPr/>
                <p:nvPr/>
              </p:nvSpPr>
              <p:spPr>
                <a:xfrm>
                  <a:off x="463" y="483"/>
                  <a:ext cx="114" cy="5"/>
                </a:xfrm>
                <a:custGeom>
                  <a:rect b="b" l="l" r="r" t="t"/>
                  <a:pathLst>
                    <a:path extrusionOk="0" h="5" w="114">
                      <a:moveTo>
                        <a:pt x="0" y="4"/>
                      </a:moveTo>
                      <a:lnTo>
                        <a:pt x="28" y="0"/>
                      </a:lnTo>
                      <a:lnTo>
                        <a:pt x="113" y="0"/>
                      </a:lnTo>
                      <a:lnTo>
                        <a:pt x="85" y="4"/>
                      </a:lnTo>
                      <a:lnTo>
                        <a:pt x="0" y="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6" name="Google Shape;7166;p1182"/>
              <p:cNvGrpSpPr/>
              <p:nvPr/>
            </p:nvGrpSpPr>
            <p:grpSpPr>
              <a:xfrm>
                <a:off x="435" y="487"/>
                <a:ext cx="174" cy="174"/>
                <a:chOff x="435" y="487"/>
                <a:chExt cx="174" cy="174"/>
              </a:xfrm>
            </p:grpSpPr>
            <p:cxnSp>
              <p:nvCxnSpPr>
                <p:cNvPr id="7167" name="Google Shape;7167;p1182"/>
                <p:cNvCxnSpPr/>
                <p:nvPr/>
              </p:nvCxnSpPr>
              <p:spPr>
                <a:xfrm flipH="1">
                  <a:off x="435" y="491"/>
                  <a:ext cx="32" cy="162"/>
                </a:xfrm>
                <a:prstGeom prst="straightConnector1">
                  <a:avLst/>
                </a:prstGeom>
                <a:noFill/>
                <a:ln cap="flat" cmpd="sng" w="12675">
                  <a:solidFill>
                    <a:schemeClr val="dk2"/>
                  </a:solidFill>
                  <a:prstDash val="solid"/>
                  <a:round/>
                  <a:headEnd len="med" w="med" type="none"/>
                  <a:tailEnd len="med" w="med" type="none"/>
                </a:ln>
              </p:spPr>
            </p:cxnSp>
            <p:cxnSp>
              <p:nvCxnSpPr>
                <p:cNvPr id="7168" name="Google Shape;7168;p1182"/>
                <p:cNvCxnSpPr/>
                <p:nvPr/>
              </p:nvCxnSpPr>
              <p:spPr>
                <a:xfrm flipH="1">
                  <a:off x="475" y="491"/>
                  <a:ext cx="20" cy="162"/>
                </a:xfrm>
                <a:prstGeom prst="straightConnector1">
                  <a:avLst/>
                </a:prstGeom>
                <a:noFill/>
                <a:ln cap="flat" cmpd="sng" w="12675">
                  <a:solidFill>
                    <a:schemeClr val="dk2"/>
                  </a:solidFill>
                  <a:prstDash val="solid"/>
                  <a:round/>
                  <a:headEnd len="med" w="med" type="none"/>
                  <a:tailEnd len="med" w="med" type="none"/>
                </a:ln>
              </p:spPr>
            </p:cxnSp>
            <p:cxnSp>
              <p:nvCxnSpPr>
                <p:cNvPr id="7169" name="Google Shape;7169;p1182"/>
                <p:cNvCxnSpPr/>
                <p:nvPr/>
              </p:nvCxnSpPr>
              <p:spPr>
                <a:xfrm>
                  <a:off x="552" y="491"/>
                  <a:ext cx="12" cy="170"/>
                </a:xfrm>
                <a:prstGeom prst="straightConnector1">
                  <a:avLst/>
                </a:prstGeom>
                <a:noFill/>
                <a:ln cap="flat" cmpd="sng" w="12675">
                  <a:solidFill>
                    <a:schemeClr val="dk2"/>
                  </a:solidFill>
                  <a:prstDash val="solid"/>
                  <a:round/>
                  <a:headEnd len="med" w="med" type="none"/>
                  <a:tailEnd len="med" w="med" type="none"/>
                </a:ln>
              </p:spPr>
            </p:cxnSp>
            <p:cxnSp>
              <p:nvCxnSpPr>
                <p:cNvPr id="7170" name="Google Shape;7170;p1182"/>
                <p:cNvCxnSpPr/>
                <p:nvPr/>
              </p:nvCxnSpPr>
              <p:spPr>
                <a:xfrm>
                  <a:off x="580" y="487"/>
                  <a:ext cx="29" cy="170"/>
                </a:xfrm>
                <a:prstGeom prst="straightConnector1">
                  <a:avLst/>
                </a:prstGeom>
                <a:noFill/>
                <a:ln cap="flat" cmpd="sng" w="12675">
                  <a:solidFill>
                    <a:schemeClr val="dk2"/>
                  </a:solidFill>
                  <a:prstDash val="solid"/>
                  <a:round/>
                  <a:headEnd len="med" w="med" type="none"/>
                  <a:tailEnd len="med" w="med" type="none"/>
                </a:ln>
              </p:spPr>
            </p:cxnSp>
          </p:grpSp>
          <p:cxnSp>
            <p:nvCxnSpPr>
              <p:cNvPr id="7171" name="Google Shape;7171;p1182"/>
              <p:cNvCxnSpPr/>
              <p:nvPr/>
            </p:nvCxnSpPr>
            <p:spPr>
              <a:xfrm flipH="1">
                <a:off x="483" y="491"/>
                <a:ext cx="73" cy="69"/>
              </a:xfrm>
              <a:prstGeom prst="straightConnector1">
                <a:avLst/>
              </a:prstGeom>
              <a:noFill/>
              <a:ln cap="flat" cmpd="sng" w="12675">
                <a:solidFill>
                  <a:schemeClr val="dk2"/>
                </a:solidFill>
                <a:prstDash val="solid"/>
                <a:round/>
                <a:headEnd len="med" w="med" type="none"/>
                <a:tailEnd len="med" w="med" type="none"/>
              </a:ln>
            </p:spPr>
          </p:cxnSp>
          <p:sp>
            <p:nvSpPr>
              <p:cNvPr id="7172" name="Google Shape;7172;p1182"/>
              <p:cNvSpPr/>
              <p:nvPr/>
            </p:nvSpPr>
            <p:spPr>
              <a:xfrm>
                <a:off x="490" y="483"/>
                <a:ext cx="104" cy="175"/>
              </a:xfrm>
              <a:custGeom>
                <a:rect b="b" l="l" r="r" t="t"/>
                <a:pathLst>
                  <a:path extrusionOk="0" h="175" w="104">
                    <a:moveTo>
                      <a:pt x="0" y="27"/>
                    </a:moveTo>
                    <a:lnTo>
                      <a:pt x="22" y="0"/>
                    </a:lnTo>
                    <a:lnTo>
                      <a:pt x="103" y="81"/>
                    </a:lnTo>
                    <a:lnTo>
                      <a:pt x="70" y="117"/>
                    </a:lnTo>
                    <a:lnTo>
                      <a:pt x="46" y="174"/>
                    </a:lnTo>
                    <a:lnTo>
                      <a:pt x="22" y="1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3" name="Google Shape;7173;p1182"/>
              <p:cNvSpPr/>
              <p:nvPr/>
            </p:nvSpPr>
            <p:spPr>
              <a:xfrm>
                <a:off x="491" y="604"/>
                <a:ext cx="46" cy="54"/>
              </a:xfrm>
              <a:custGeom>
                <a:rect b="b" l="l" r="r" t="t"/>
                <a:pathLst>
                  <a:path extrusionOk="0" h="54" w="46">
                    <a:moveTo>
                      <a:pt x="0" y="0"/>
                    </a:moveTo>
                    <a:lnTo>
                      <a:pt x="21" y="53"/>
                    </a:lnTo>
                    <a:lnTo>
                      <a:pt x="45"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4" name="Google Shape;7174;p1182"/>
              <p:cNvSpPr/>
              <p:nvPr/>
            </p:nvSpPr>
            <p:spPr>
              <a:xfrm>
                <a:off x="445" y="487"/>
                <a:ext cx="106" cy="167"/>
              </a:xfrm>
              <a:custGeom>
                <a:rect b="b" l="l" r="r" t="t"/>
                <a:pathLst>
                  <a:path extrusionOk="0" h="167" w="106">
                    <a:moveTo>
                      <a:pt x="14" y="166"/>
                    </a:moveTo>
                    <a:lnTo>
                      <a:pt x="0" y="125"/>
                    </a:lnTo>
                    <a:lnTo>
                      <a:pt x="26" y="97"/>
                    </a:lnTo>
                    <a:lnTo>
                      <a:pt x="6" y="77"/>
                    </a:lnTo>
                    <a:lnTo>
                      <a:pt x="83" y="0"/>
                    </a:lnTo>
                    <a:lnTo>
                      <a:pt x="105" y="2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75" name="Google Shape;7175;p1182"/>
              <p:cNvCxnSpPr/>
              <p:nvPr/>
            </p:nvCxnSpPr>
            <p:spPr>
              <a:xfrm>
                <a:off x="451" y="604"/>
                <a:ext cx="146" cy="0"/>
              </a:xfrm>
              <a:prstGeom prst="straightConnector1">
                <a:avLst/>
              </a:prstGeom>
              <a:noFill/>
              <a:ln cap="flat" cmpd="sng" w="12675">
                <a:solidFill>
                  <a:schemeClr val="dk2"/>
                </a:solidFill>
                <a:prstDash val="solid"/>
                <a:round/>
                <a:headEnd len="med" w="med" type="none"/>
                <a:tailEnd len="med" w="med" type="none"/>
              </a:ln>
            </p:spPr>
          </p:cxnSp>
          <p:cxnSp>
            <p:nvCxnSpPr>
              <p:cNvPr id="7176" name="Google Shape;7176;p1182"/>
              <p:cNvCxnSpPr/>
              <p:nvPr/>
            </p:nvCxnSpPr>
            <p:spPr>
              <a:xfrm>
                <a:off x="483" y="536"/>
                <a:ext cx="25" cy="0"/>
              </a:xfrm>
              <a:prstGeom prst="straightConnector1">
                <a:avLst/>
              </a:prstGeom>
              <a:noFill/>
              <a:ln cap="flat" cmpd="sng" w="12675">
                <a:solidFill>
                  <a:schemeClr val="dk2"/>
                </a:solidFill>
                <a:prstDash val="solid"/>
                <a:round/>
                <a:headEnd len="med" w="med" type="none"/>
                <a:tailEnd len="med" w="med" type="none"/>
              </a:ln>
            </p:spPr>
          </p:cxnSp>
          <p:cxnSp>
            <p:nvCxnSpPr>
              <p:cNvPr id="7177" name="Google Shape;7177;p1182"/>
              <p:cNvCxnSpPr/>
              <p:nvPr/>
            </p:nvCxnSpPr>
            <p:spPr>
              <a:xfrm>
                <a:off x="536" y="536"/>
                <a:ext cx="14" cy="0"/>
              </a:xfrm>
              <a:prstGeom prst="straightConnector1">
                <a:avLst/>
              </a:prstGeom>
              <a:noFill/>
              <a:ln cap="flat" cmpd="sng" w="12675">
                <a:solidFill>
                  <a:schemeClr val="dk2"/>
                </a:solidFill>
                <a:prstDash val="solid"/>
                <a:round/>
                <a:headEnd len="med" w="med" type="none"/>
                <a:tailEnd len="med" w="med" type="none"/>
              </a:ln>
            </p:spPr>
          </p:cxnSp>
          <p:sp>
            <p:nvSpPr>
              <p:cNvPr id="7178" name="Google Shape;7178;p1182"/>
              <p:cNvSpPr/>
              <p:nvPr/>
            </p:nvSpPr>
            <p:spPr>
              <a:xfrm>
                <a:off x="439" y="628"/>
                <a:ext cx="29" cy="30"/>
              </a:xfrm>
              <a:custGeom>
                <a:rect b="b" l="l" r="r" t="t"/>
                <a:pathLst>
                  <a:path extrusionOk="0" h="30" w="29">
                    <a:moveTo>
                      <a:pt x="4" y="0"/>
                    </a:moveTo>
                    <a:lnTo>
                      <a:pt x="28" y="0"/>
                    </a:lnTo>
                    <a:lnTo>
                      <a:pt x="0" y="2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9" name="Google Shape;7179;p1182"/>
              <p:cNvSpPr/>
              <p:nvPr/>
            </p:nvSpPr>
            <p:spPr>
              <a:xfrm>
                <a:off x="556" y="608"/>
                <a:ext cx="47" cy="46"/>
              </a:xfrm>
              <a:custGeom>
                <a:rect b="b" l="l" r="r" t="t"/>
                <a:pathLst>
                  <a:path extrusionOk="0" h="46" w="47">
                    <a:moveTo>
                      <a:pt x="0" y="1"/>
                    </a:moveTo>
                    <a:lnTo>
                      <a:pt x="29" y="45"/>
                    </a:lnTo>
                    <a:lnTo>
                      <a:pt x="46"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80" name="Google Shape;7180;p1182"/>
              <p:cNvCxnSpPr/>
              <p:nvPr/>
            </p:nvCxnSpPr>
            <p:spPr>
              <a:xfrm>
                <a:off x="500" y="572"/>
                <a:ext cx="20" cy="28"/>
              </a:xfrm>
              <a:prstGeom prst="straightConnector1">
                <a:avLst/>
              </a:prstGeom>
              <a:noFill/>
              <a:ln cap="flat" cmpd="sng" w="12675">
                <a:solidFill>
                  <a:schemeClr val="dk2"/>
                </a:solidFill>
                <a:prstDash val="solid"/>
                <a:round/>
                <a:headEnd len="med" w="med" type="none"/>
                <a:tailEnd len="med" w="med" type="none"/>
              </a:ln>
            </p:spPr>
          </p:cxnSp>
          <p:cxnSp>
            <p:nvCxnSpPr>
              <p:cNvPr id="7181" name="Google Shape;7181;p1182"/>
              <p:cNvCxnSpPr/>
              <p:nvPr/>
            </p:nvCxnSpPr>
            <p:spPr>
              <a:xfrm flipH="1">
                <a:off x="524" y="572"/>
                <a:ext cx="36" cy="28"/>
              </a:xfrm>
              <a:prstGeom prst="straightConnector1">
                <a:avLst/>
              </a:prstGeom>
              <a:noFill/>
              <a:ln cap="flat" cmpd="sng" w="12675">
                <a:solidFill>
                  <a:schemeClr val="dk2"/>
                </a:solidFill>
                <a:prstDash val="solid"/>
                <a:round/>
                <a:headEnd len="med" w="med" type="none"/>
                <a:tailEnd len="med" w="med" type="none"/>
              </a:ln>
            </p:spPr>
          </p:cxnSp>
          <p:cxnSp>
            <p:nvCxnSpPr>
              <p:cNvPr id="7182" name="Google Shape;7182;p1182"/>
              <p:cNvCxnSpPr/>
              <p:nvPr/>
            </p:nvCxnSpPr>
            <p:spPr>
              <a:xfrm flipH="1">
                <a:off x="463" y="572"/>
                <a:ext cx="24" cy="32"/>
              </a:xfrm>
              <a:prstGeom prst="straightConnector1">
                <a:avLst/>
              </a:prstGeom>
              <a:noFill/>
              <a:ln cap="flat" cmpd="sng" w="12675">
                <a:solidFill>
                  <a:schemeClr val="dk2"/>
                </a:solidFill>
                <a:prstDash val="solid"/>
                <a:round/>
                <a:headEnd len="med" w="med" type="none"/>
                <a:tailEnd len="med" w="med" type="none"/>
              </a:ln>
            </p:spPr>
          </p:cxnSp>
          <p:cxnSp>
            <p:nvCxnSpPr>
              <p:cNvPr id="7183" name="Google Shape;7183;p1182"/>
              <p:cNvCxnSpPr/>
              <p:nvPr/>
            </p:nvCxnSpPr>
            <p:spPr>
              <a:xfrm>
                <a:off x="560" y="572"/>
                <a:ext cx="8" cy="28"/>
              </a:xfrm>
              <a:prstGeom prst="straightConnector1">
                <a:avLst/>
              </a:prstGeom>
              <a:noFill/>
              <a:ln cap="flat" cmpd="sng" w="12675">
                <a:solidFill>
                  <a:schemeClr val="dk2"/>
                </a:solidFill>
                <a:prstDash val="solid"/>
                <a:round/>
                <a:headEnd len="med" w="med" type="none"/>
                <a:tailEnd len="med" w="med" type="none"/>
              </a:ln>
            </p:spPr>
          </p:cxnSp>
          <p:sp>
            <p:nvSpPr>
              <p:cNvPr id="7184" name="Google Shape;7184;p1182"/>
              <p:cNvSpPr/>
              <p:nvPr/>
            </p:nvSpPr>
            <p:spPr>
              <a:xfrm>
                <a:off x="568" y="564"/>
                <a:ext cx="34" cy="99"/>
              </a:xfrm>
              <a:custGeom>
                <a:rect b="b" l="l" r="r" t="t"/>
                <a:pathLst>
                  <a:path extrusionOk="0" h="99" w="34">
                    <a:moveTo>
                      <a:pt x="0" y="98"/>
                    </a:moveTo>
                    <a:lnTo>
                      <a:pt x="4" y="0"/>
                    </a:lnTo>
                    <a:lnTo>
                      <a:pt x="33" y="9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5" name="Google Shape;7185;p1182"/>
              <p:cNvSpPr/>
              <p:nvPr/>
            </p:nvSpPr>
            <p:spPr>
              <a:xfrm>
                <a:off x="447" y="565"/>
                <a:ext cx="21" cy="89"/>
              </a:xfrm>
              <a:custGeom>
                <a:rect b="b" l="l" r="r" t="t"/>
                <a:pathLst>
                  <a:path extrusionOk="0" h="89" w="21">
                    <a:moveTo>
                      <a:pt x="0" y="88"/>
                    </a:moveTo>
                    <a:lnTo>
                      <a:pt x="20" y="0"/>
                    </a:lnTo>
                    <a:lnTo>
                      <a:pt x="20" y="8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6" name="Google Shape;7186;p1182"/>
              <p:cNvSpPr/>
              <p:nvPr/>
            </p:nvSpPr>
            <p:spPr>
              <a:xfrm>
                <a:off x="455" y="487"/>
                <a:ext cx="58" cy="74"/>
              </a:xfrm>
              <a:custGeom>
                <a:rect b="b" l="l" r="r" t="t"/>
                <a:pathLst>
                  <a:path extrusionOk="0" h="74" w="58">
                    <a:moveTo>
                      <a:pt x="0" y="73"/>
                    </a:moveTo>
                    <a:lnTo>
                      <a:pt x="28" y="0"/>
                    </a:lnTo>
                    <a:lnTo>
                      <a:pt x="36" y="25"/>
                    </a:lnTo>
                    <a:lnTo>
                      <a:pt x="57" y="53"/>
                    </a:lnTo>
                    <a:lnTo>
                      <a:pt x="5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7" name="Google Shape;7187;p1182"/>
              <p:cNvSpPr/>
              <p:nvPr/>
            </p:nvSpPr>
            <p:spPr>
              <a:xfrm>
                <a:off x="456" y="487"/>
                <a:ext cx="138" cy="121"/>
              </a:xfrm>
              <a:custGeom>
                <a:rect b="b" l="l" r="r" t="t"/>
                <a:pathLst>
                  <a:path extrusionOk="0" h="121" w="138">
                    <a:moveTo>
                      <a:pt x="0" y="53"/>
                    </a:moveTo>
                    <a:lnTo>
                      <a:pt x="7" y="53"/>
                    </a:lnTo>
                    <a:lnTo>
                      <a:pt x="4" y="25"/>
                    </a:lnTo>
                    <a:lnTo>
                      <a:pt x="15" y="0"/>
                    </a:lnTo>
                    <a:lnTo>
                      <a:pt x="31" y="77"/>
                    </a:lnTo>
                    <a:lnTo>
                      <a:pt x="96" y="0"/>
                    </a:lnTo>
                    <a:lnTo>
                      <a:pt x="137" y="77"/>
                    </a:lnTo>
                    <a:lnTo>
                      <a:pt x="130" y="12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8" name="Google Shape;7188;p1182"/>
              <p:cNvSpPr/>
              <p:nvPr/>
            </p:nvSpPr>
            <p:spPr>
              <a:xfrm>
                <a:off x="532" y="511"/>
                <a:ext cx="29" cy="30"/>
              </a:xfrm>
              <a:custGeom>
                <a:rect b="b" l="l" r="r" t="t"/>
                <a:pathLst>
                  <a:path extrusionOk="0" h="30" w="29">
                    <a:moveTo>
                      <a:pt x="23" y="29"/>
                    </a:moveTo>
                    <a:lnTo>
                      <a:pt x="28" y="29"/>
                    </a:lnTo>
                    <a:lnTo>
                      <a:pt x="19" y="0"/>
                    </a:lnTo>
                    <a:lnTo>
                      <a:pt x="0" y="2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9" name="Google Shape;7189;p1182"/>
              <p:cNvSpPr/>
              <p:nvPr/>
            </p:nvSpPr>
            <p:spPr>
              <a:xfrm>
                <a:off x="481" y="633"/>
                <a:ext cx="22" cy="25"/>
              </a:xfrm>
              <a:custGeom>
                <a:rect b="b" l="l" r="r" t="t"/>
                <a:pathLst>
                  <a:path extrusionOk="0" h="25" w="22">
                    <a:moveTo>
                      <a:pt x="0" y="0"/>
                    </a:moveTo>
                    <a:lnTo>
                      <a:pt x="21" y="0"/>
                    </a:lnTo>
                    <a:lnTo>
                      <a:pt x="4" y="2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0" name="Google Shape;7190;p1182"/>
              <p:cNvSpPr/>
              <p:nvPr/>
            </p:nvSpPr>
            <p:spPr>
              <a:xfrm>
                <a:off x="547" y="632"/>
                <a:ext cx="21" cy="28"/>
              </a:xfrm>
              <a:custGeom>
                <a:rect b="b" l="l" r="r" t="t"/>
                <a:pathLst>
                  <a:path extrusionOk="0" h="28" w="21">
                    <a:moveTo>
                      <a:pt x="17" y="1"/>
                    </a:moveTo>
                    <a:lnTo>
                      <a:pt x="0" y="0"/>
                    </a:lnTo>
                    <a:lnTo>
                      <a:pt x="20" y="2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1" name="Google Shape;7191;p1182"/>
              <p:cNvSpPr/>
              <p:nvPr/>
            </p:nvSpPr>
            <p:spPr>
              <a:xfrm>
                <a:off x="496" y="568"/>
                <a:ext cx="53" cy="37"/>
              </a:xfrm>
              <a:custGeom>
                <a:rect b="b" l="l" r="r" t="t"/>
                <a:pathLst>
                  <a:path extrusionOk="0" h="37" w="53">
                    <a:moveTo>
                      <a:pt x="0" y="36"/>
                    </a:moveTo>
                    <a:lnTo>
                      <a:pt x="28" y="0"/>
                    </a:lnTo>
                    <a:lnTo>
                      <a:pt x="52"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92" name="Google Shape;7192;p1182"/>
              <p:cNvCxnSpPr/>
              <p:nvPr/>
            </p:nvCxnSpPr>
            <p:spPr>
              <a:xfrm rot="10800000">
                <a:off x="447" y="560"/>
                <a:ext cx="41" cy="40"/>
              </a:xfrm>
              <a:prstGeom prst="straightConnector1">
                <a:avLst/>
              </a:prstGeom>
              <a:noFill/>
              <a:ln cap="flat" cmpd="sng" w="12675">
                <a:solidFill>
                  <a:schemeClr val="dk2"/>
                </a:solidFill>
                <a:prstDash val="solid"/>
                <a:round/>
                <a:headEnd len="med" w="med" type="none"/>
                <a:tailEnd len="med" w="med" type="none"/>
              </a:ln>
            </p:spPr>
          </p:cxnSp>
          <p:cxnSp>
            <p:nvCxnSpPr>
              <p:cNvPr id="7193" name="Google Shape;7193;p1182"/>
              <p:cNvCxnSpPr/>
              <p:nvPr/>
            </p:nvCxnSpPr>
            <p:spPr>
              <a:xfrm>
                <a:off x="455" y="576"/>
                <a:ext cx="8" cy="48"/>
              </a:xfrm>
              <a:prstGeom prst="straightConnector1">
                <a:avLst/>
              </a:prstGeom>
              <a:noFill/>
              <a:ln cap="flat" cmpd="sng" w="12675">
                <a:solidFill>
                  <a:schemeClr val="dk2"/>
                </a:solidFill>
                <a:prstDash val="solid"/>
                <a:round/>
                <a:headEnd len="med" w="med" type="none"/>
                <a:tailEnd len="med" w="med" type="none"/>
              </a:ln>
            </p:spPr>
          </p:cxnSp>
          <p:cxnSp>
            <p:nvCxnSpPr>
              <p:cNvPr id="7194" name="Google Shape;7194;p1182"/>
              <p:cNvCxnSpPr/>
              <p:nvPr/>
            </p:nvCxnSpPr>
            <p:spPr>
              <a:xfrm>
                <a:off x="597" y="628"/>
                <a:ext cx="5" cy="0"/>
              </a:xfrm>
              <a:prstGeom prst="straightConnector1">
                <a:avLst/>
              </a:prstGeom>
              <a:noFill/>
              <a:ln cap="flat" cmpd="sng" w="12675">
                <a:solidFill>
                  <a:schemeClr val="dk2"/>
                </a:solidFill>
                <a:prstDash val="solid"/>
                <a:round/>
                <a:headEnd len="med" w="med" type="none"/>
                <a:tailEnd len="med" w="med" type="none"/>
              </a:ln>
            </p:spPr>
          </p:cxnSp>
          <p:cxnSp>
            <p:nvCxnSpPr>
              <p:cNvPr id="7195" name="Google Shape;7195;p1182"/>
              <p:cNvCxnSpPr/>
              <p:nvPr/>
            </p:nvCxnSpPr>
            <p:spPr>
              <a:xfrm rot="10800000">
                <a:off x="568" y="580"/>
                <a:ext cx="38" cy="32"/>
              </a:xfrm>
              <a:prstGeom prst="straightConnector1">
                <a:avLst/>
              </a:prstGeom>
              <a:noFill/>
              <a:ln cap="flat" cmpd="sng" w="12675">
                <a:solidFill>
                  <a:schemeClr val="dk2"/>
                </a:solidFill>
                <a:prstDash val="solid"/>
                <a:round/>
                <a:headEnd len="med" w="med" type="none"/>
                <a:tailEnd len="med" w="med" type="none"/>
              </a:ln>
            </p:spPr>
          </p:cxnSp>
          <p:cxnSp>
            <p:nvCxnSpPr>
              <p:cNvPr id="7196" name="Google Shape;7196;p1182"/>
              <p:cNvCxnSpPr/>
              <p:nvPr/>
            </p:nvCxnSpPr>
            <p:spPr>
              <a:xfrm>
                <a:off x="452" y="588"/>
                <a:ext cx="11" cy="0"/>
              </a:xfrm>
              <a:prstGeom prst="straightConnector1">
                <a:avLst/>
              </a:prstGeom>
              <a:noFill/>
              <a:ln cap="flat" cmpd="sng" w="12675">
                <a:solidFill>
                  <a:schemeClr val="dk2"/>
                </a:solidFill>
                <a:prstDash val="solid"/>
                <a:round/>
                <a:headEnd len="med" w="med" type="none"/>
                <a:tailEnd len="med" w="med" type="none"/>
              </a:ln>
            </p:spPr>
          </p:cxnSp>
          <p:cxnSp>
            <p:nvCxnSpPr>
              <p:cNvPr id="7197" name="Google Shape;7197;p1182"/>
              <p:cNvCxnSpPr/>
              <p:nvPr/>
            </p:nvCxnSpPr>
            <p:spPr>
              <a:xfrm>
                <a:off x="597" y="632"/>
                <a:ext cx="10" cy="18"/>
              </a:xfrm>
              <a:prstGeom prst="straightConnector1">
                <a:avLst/>
              </a:prstGeom>
              <a:noFill/>
              <a:ln cap="flat" cmpd="sng" w="12675">
                <a:solidFill>
                  <a:schemeClr val="dk2"/>
                </a:solidFill>
                <a:prstDash val="solid"/>
                <a:round/>
                <a:headEnd len="med" w="med" type="none"/>
                <a:tailEnd len="med" w="med" type="none"/>
              </a:ln>
            </p:spPr>
          </p:cxnSp>
          <p:cxnSp>
            <p:nvCxnSpPr>
              <p:cNvPr id="7198" name="Google Shape;7198;p1182"/>
              <p:cNvCxnSpPr/>
              <p:nvPr/>
            </p:nvCxnSpPr>
            <p:spPr>
              <a:xfrm>
                <a:off x="495" y="500"/>
                <a:ext cx="53" cy="60"/>
              </a:xfrm>
              <a:prstGeom prst="straightConnector1">
                <a:avLst/>
              </a:prstGeom>
              <a:noFill/>
              <a:ln cap="flat" cmpd="sng" w="12675">
                <a:solidFill>
                  <a:schemeClr val="dk2"/>
                </a:solidFill>
                <a:prstDash val="solid"/>
                <a:round/>
                <a:headEnd len="med" w="med" type="none"/>
                <a:tailEnd len="med" w="med" type="none"/>
              </a:ln>
            </p:spPr>
          </p:cxnSp>
          <p:sp>
            <p:nvSpPr>
              <p:cNvPr id="7199" name="Google Shape;7199;p1182"/>
              <p:cNvSpPr/>
              <p:nvPr/>
            </p:nvSpPr>
            <p:spPr>
              <a:xfrm>
                <a:off x="556" y="483"/>
                <a:ext cx="17" cy="114"/>
              </a:xfrm>
              <a:custGeom>
                <a:rect b="b" l="l" r="r" t="t"/>
                <a:pathLst>
                  <a:path extrusionOk="0" h="114" w="17">
                    <a:moveTo>
                      <a:pt x="0" y="77"/>
                    </a:moveTo>
                    <a:lnTo>
                      <a:pt x="16" y="0"/>
                    </a:lnTo>
                    <a:lnTo>
                      <a:pt x="4" y="11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0" name="Google Shape;7200;p1182"/>
              <p:cNvSpPr/>
              <p:nvPr/>
            </p:nvSpPr>
            <p:spPr>
              <a:xfrm>
                <a:off x="559" y="486"/>
                <a:ext cx="29" cy="51"/>
              </a:xfrm>
              <a:custGeom>
                <a:rect b="b" l="l" r="r" t="t"/>
                <a:pathLst>
                  <a:path extrusionOk="0" h="51" w="29">
                    <a:moveTo>
                      <a:pt x="0" y="0"/>
                    </a:moveTo>
                    <a:lnTo>
                      <a:pt x="21" y="21"/>
                    </a:lnTo>
                    <a:lnTo>
                      <a:pt x="5" y="50"/>
                    </a:lnTo>
                    <a:lnTo>
                      <a:pt x="28"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1" name="Google Shape;7201;p1182"/>
              <p:cNvSpPr/>
              <p:nvPr/>
            </p:nvSpPr>
            <p:spPr>
              <a:xfrm>
                <a:off x="567" y="485"/>
                <a:ext cx="14" cy="51"/>
              </a:xfrm>
              <a:custGeom>
                <a:rect b="b" l="l" r="r" t="t"/>
                <a:pathLst>
                  <a:path extrusionOk="0" h="51" w="14">
                    <a:moveTo>
                      <a:pt x="0" y="0"/>
                    </a:moveTo>
                    <a:lnTo>
                      <a:pt x="13" y="21"/>
                    </a:lnTo>
                    <a:lnTo>
                      <a:pt x="11"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2" name="Google Shape;7202;p1182"/>
              <p:cNvSpPr/>
              <p:nvPr/>
            </p:nvSpPr>
            <p:spPr>
              <a:xfrm>
                <a:off x="459" y="487"/>
                <a:ext cx="25" cy="53"/>
              </a:xfrm>
              <a:custGeom>
                <a:rect b="b" l="l" r="r" t="t"/>
                <a:pathLst>
                  <a:path extrusionOk="0" h="53" w="25">
                    <a:moveTo>
                      <a:pt x="24" y="0"/>
                    </a:moveTo>
                    <a:lnTo>
                      <a:pt x="0" y="29"/>
                    </a:lnTo>
                    <a:lnTo>
                      <a:pt x="16"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3" name="Google Shape;7203;p1182"/>
              <p:cNvCxnSpPr/>
              <p:nvPr/>
            </p:nvCxnSpPr>
            <p:spPr>
              <a:xfrm rot="10800000">
                <a:off x="483" y="427"/>
                <a:ext cx="97" cy="60"/>
              </a:xfrm>
              <a:prstGeom prst="straightConnector1">
                <a:avLst/>
              </a:prstGeom>
              <a:noFill/>
              <a:ln cap="flat" cmpd="sng" w="12675">
                <a:solidFill>
                  <a:schemeClr val="dk2"/>
                </a:solidFill>
                <a:prstDash val="solid"/>
                <a:round/>
                <a:headEnd len="med" w="med" type="none"/>
                <a:tailEnd len="med" w="med" type="none"/>
              </a:ln>
            </p:spPr>
          </p:cxnSp>
          <p:sp>
            <p:nvSpPr>
              <p:cNvPr id="7204" name="Google Shape;7204;p1182"/>
              <p:cNvSpPr/>
              <p:nvPr/>
            </p:nvSpPr>
            <p:spPr>
              <a:xfrm>
                <a:off x="463" y="431"/>
                <a:ext cx="132" cy="57"/>
              </a:xfrm>
              <a:custGeom>
                <a:rect b="b" l="l" r="r" t="t"/>
                <a:pathLst>
                  <a:path extrusionOk="0" h="57" w="132">
                    <a:moveTo>
                      <a:pt x="0" y="56"/>
                    </a:moveTo>
                    <a:lnTo>
                      <a:pt x="85" y="4"/>
                    </a:lnTo>
                    <a:lnTo>
                      <a:pt x="105" y="0"/>
                    </a:lnTo>
                    <a:lnTo>
                      <a:pt x="131" y="0"/>
                    </a:lnTo>
                    <a:lnTo>
                      <a:pt x="113"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5" name="Google Shape;7205;p1182"/>
              <p:cNvCxnSpPr/>
              <p:nvPr/>
            </p:nvCxnSpPr>
            <p:spPr>
              <a:xfrm rot="10800000">
                <a:off x="390" y="270"/>
                <a:ext cx="105" cy="217"/>
              </a:xfrm>
              <a:prstGeom prst="straightConnector1">
                <a:avLst/>
              </a:prstGeom>
              <a:noFill/>
              <a:ln cap="flat" cmpd="sng" w="12675">
                <a:solidFill>
                  <a:schemeClr val="dk2"/>
                </a:solidFill>
                <a:prstDash val="solid"/>
                <a:round/>
                <a:headEnd len="med" w="med" type="none"/>
                <a:tailEnd len="med" w="med" type="none"/>
              </a:ln>
            </p:spPr>
          </p:cxnSp>
          <p:sp>
            <p:nvSpPr>
              <p:cNvPr id="7206" name="Google Shape;7206;p1182"/>
              <p:cNvSpPr/>
              <p:nvPr/>
            </p:nvSpPr>
            <p:spPr>
              <a:xfrm>
                <a:off x="378" y="209"/>
                <a:ext cx="86" cy="279"/>
              </a:xfrm>
              <a:custGeom>
                <a:rect b="b" l="l" r="r" t="t"/>
                <a:pathLst>
                  <a:path extrusionOk="0" h="279" w="86">
                    <a:moveTo>
                      <a:pt x="0" y="0"/>
                    </a:moveTo>
                    <a:lnTo>
                      <a:pt x="8" y="64"/>
                    </a:lnTo>
                    <a:lnTo>
                      <a:pt x="85" y="27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7" name="Google Shape;7207;p1182"/>
              <p:cNvSpPr/>
              <p:nvPr/>
            </p:nvSpPr>
            <p:spPr>
              <a:xfrm>
                <a:off x="447" y="412"/>
                <a:ext cx="25" cy="77"/>
              </a:xfrm>
              <a:custGeom>
                <a:rect b="b" l="l" r="r" t="t"/>
                <a:pathLst>
                  <a:path extrusionOk="0" h="77" w="25">
                    <a:moveTo>
                      <a:pt x="16" y="76"/>
                    </a:moveTo>
                    <a:lnTo>
                      <a:pt x="24" y="39"/>
                    </a:lnTo>
                    <a:lnTo>
                      <a:pt x="0" y="31"/>
                    </a:lnTo>
                    <a:lnTo>
                      <a:pt x="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8" name="Google Shape;7208;p1182"/>
              <p:cNvSpPr/>
              <p:nvPr/>
            </p:nvSpPr>
            <p:spPr>
              <a:xfrm>
                <a:off x="528" y="433"/>
                <a:ext cx="32" cy="27"/>
              </a:xfrm>
              <a:custGeom>
                <a:rect b="b" l="l" r="r" t="t"/>
                <a:pathLst>
                  <a:path extrusionOk="0" h="27" w="32">
                    <a:moveTo>
                      <a:pt x="1" y="14"/>
                    </a:moveTo>
                    <a:lnTo>
                      <a:pt x="31" y="0"/>
                    </a:lnTo>
                    <a:lnTo>
                      <a:pt x="0"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9" name="Google Shape;7209;p1182"/>
              <p:cNvCxnSpPr/>
              <p:nvPr/>
            </p:nvCxnSpPr>
            <p:spPr>
              <a:xfrm flipH="1" rot="10800000">
                <a:off x="495" y="427"/>
                <a:ext cx="73" cy="60"/>
              </a:xfrm>
              <a:prstGeom prst="straightConnector1">
                <a:avLst/>
              </a:prstGeom>
              <a:noFill/>
              <a:ln cap="flat" cmpd="sng" w="12675">
                <a:solidFill>
                  <a:schemeClr val="dk2"/>
                </a:solidFill>
                <a:prstDash val="solid"/>
                <a:round/>
                <a:headEnd len="med" w="med" type="none"/>
                <a:tailEnd len="med" w="med" type="none"/>
              </a:ln>
            </p:spPr>
          </p:cxnSp>
          <p:sp>
            <p:nvSpPr>
              <p:cNvPr id="7210" name="Google Shape;7210;p1182"/>
              <p:cNvSpPr/>
              <p:nvPr/>
            </p:nvSpPr>
            <p:spPr>
              <a:xfrm>
                <a:off x="422" y="262"/>
                <a:ext cx="119" cy="222"/>
              </a:xfrm>
              <a:custGeom>
                <a:rect b="b" l="l" r="r" t="t"/>
                <a:pathLst>
                  <a:path extrusionOk="0" h="222" w="119">
                    <a:moveTo>
                      <a:pt x="118" y="221"/>
                    </a:moveTo>
                    <a:lnTo>
                      <a:pt x="34" y="167"/>
                    </a:lnTo>
                    <a:lnTo>
                      <a:pt x="2" y="116"/>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1" name="Google Shape;7211;p1182"/>
              <p:cNvSpPr/>
              <p:nvPr/>
            </p:nvSpPr>
            <p:spPr>
              <a:xfrm>
                <a:off x="431" y="274"/>
                <a:ext cx="66" cy="210"/>
              </a:xfrm>
              <a:custGeom>
                <a:rect b="b" l="l" r="r" t="t"/>
                <a:pathLst>
                  <a:path extrusionOk="0" h="210" w="66">
                    <a:moveTo>
                      <a:pt x="0" y="0"/>
                    </a:moveTo>
                    <a:lnTo>
                      <a:pt x="6" y="142"/>
                    </a:lnTo>
                    <a:lnTo>
                      <a:pt x="65" y="2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2" name="Google Shape;7212;p1182"/>
              <p:cNvSpPr/>
              <p:nvPr/>
            </p:nvSpPr>
            <p:spPr>
              <a:xfrm>
                <a:off x="455" y="437"/>
                <a:ext cx="28" cy="27"/>
              </a:xfrm>
              <a:custGeom>
                <a:rect b="b" l="l" r="r" t="t"/>
                <a:pathLst>
                  <a:path extrusionOk="0" h="27" w="28">
                    <a:moveTo>
                      <a:pt x="15" y="0"/>
                    </a:moveTo>
                    <a:lnTo>
                      <a:pt x="0" y="26"/>
                    </a:lnTo>
                    <a:lnTo>
                      <a:pt x="27"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3" name="Google Shape;7213;p1182"/>
              <p:cNvSpPr/>
              <p:nvPr/>
            </p:nvSpPr>
            <p:spPr>
              <a:xfrm>
                <a:off x="584" y="209"/>
                <a:ext cx="66" cy="227"/>
              </a:xfrm>
              <a:custGeom>
                <a:rect b="b" l="l" r="r" t="t"/>
                <a:pathLst>
                  <a:path extrusionOk="0" h="227" w="66">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4" name="Google Shape;7214;p1182"/>
              <p:cNvSpPr/>
              <p:nvPr/>
            </p:nvSpPr>
            <p:spPr>
              <a:xfrm>
                <a:off x="548" y="209"/>
                <a:ext cx="102" cy="275"/>
              </a:xfrm>
              <a:custGeom>
                <a:rect b="b" l="l" r="r" t="t"/>
                <a:pathLst>
                  <a:path extrusionOk="0" h="275" w="102">
                    <a:moveTo>
                      <a:pt x="101" y="0"/>
                    </a:moveTo>
                    <a:lnTo>
                      <a:pt x="89" y="68"/>
                    </a:lnTo>
                    <a:lnTo>
                      <a:pt x="0" y="2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5" name="Google Shape;7215;p1182"/>
              <p:cNvSpPr/>
              <p:nvPr/>
            </p:nvSpPr>
            <p:spPr>
              <a:xfrm>
                <a:off x="548" y="209"/>
                <a:ext cx="102" cy="275"/>
              </a:xfrm>
              <a:custGeom>
                <a:rect b="b" l="l" r="r" t="t"/>
                <a:pathLst>
                  <a:path extrusionOk="0" h="275" w="102">
                    <a:moveTo>
                      <a:pt x="0" y="274"/>
                    </a:moveTo>
                    <a:lnTo>
                      <a:pt x="49" y="202"/>
                    </a:lnTo>
                    <a:lnTo>
                      <a:pt x="53" y="68"/>
                    </a:lnTo>
                    <a:lnTo>
                      <a:pt x="101"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6" name="Google Shape;7216;p1182"/>
              <p:cNvSpPr/>
              <p:nvPr/>
            </p:nvSpPr>
            <p:spPr>
              <a:xfrm>
                <a:off x="608" y="209"/>
                <a:ext cx="42" cy="159"/>
              </a:xfrm>
              <a:custGeom>
                <a:rect b="b" l="l" r="r" t="t"/>
                <a:pathLst>
                  <a:path extrusionOk="0" h="159" w="42">
                    <a:moveTo>
                      <a:pt x="41" y="0"/>
                    </a:moveTo>
                    <a:lnTo>
                      <a:pt x="0" y="68"/>
                    </a:lnTo>
                    <a:lnTo>
                      <a:pt x="7" y="1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7" name="Google Shape;7217;p1182"/>
              <p:cNvSpPr/>
              <p:nvPr/>
            </p:nvSpPr>
            <p:spPr>
              <a:xfrm>
                <a:off x="601" y="290"/>
                <a:ext cx="13" cy="57"/>
              </a:xfrm>
              <a:custGeom>
                <a:rect b="b" l="l" r="r" t="t"/>
                <a:pathLst>
                  <a:path extrusionOk="0" h="57" w="13">
                    <a:moveTo>
                      <a:pt x="0" y="0"/>
                    </a:moveTo>
                    <a:lnTo>
                      <a:pt x="12" y="12"/>
                    </a:lnTo>
                    <a:lnTo>
                      <a:pt x="0" y="12"/>
                    </a:lnTo>
                    <a:lnTo>
                      <a:pt x="12" y="36"/>
                    </a:lnTo>
                    <a:lnTo>
                      <a:pt x="0" y="5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8" name="Google Shape;7218;p1182"/>
              <p:cNvSpPr/>
              <p:nvPr/>
            </p:nvSpPr>
            <p:spPr>
              <a:xfrm>
                <a:off x="416" y="281"/>
                <a:ext cx="19" cy="66"/>
              </a:xfrm>
              <a:custGeom>
                <a:rect b="b" l="l" r="r" t="t"/>
                <a:pathLst>
                  <a:path extrusionOk="0" h="66" w="19">
                    <a:moveTo>
                      <a:pt x="0" y="0"/>
                    </a:moveTo>
                    <a:lnTo>
                      <a:pt x="16" y="16"/>
                    </a:lnTo>
                    <a:lnTo>
                      <a:pt x="4" y="16"/>
                    </a:lnTo>
                    <a:lnTo>
                      <a:pt x="16" y="37"/>
                    </a:lnTo>
                    <a:lnTo>
                      <a:pt x="4" y="37"/>
                    </a:lnTo>
                    <a:lnTo>
                      <a:pt x="18" y="65"/>
                    </a:lnTo>
                    <a:lnTo>
                      <a:pt x="5" y="6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9" name="Google Shape;7219;p1182"/>
              <p:cNvSpPr/>
              <p:nvPr/>
            </p:nvSpPr>
            <p:spPr>
              <a:xfrm>
                <a:off x="414" y="318"/>
                <a:ext cx="26" cy="53"/>
              </a:xfrm>
              <a:custGeom>
                <a:rect b="b" l="l" r="r" t="t"/>
                <a:pathLst>
                  <a:path extrusionOk="0" h="53" w="26">
                    <a:moveTo>
                      <a:pt x="25" y="52"/>
                    </a:moveTo>
                    <a:lnTo>
                      <a:pt x="0"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0" name="Google Shape;7220;p1182"/>
              <p:cNvCxnSpPr/>
              <p:nvPr/>
            </p:nvCxnSpPr>
            <p:spPr>
              <a:xfrm flipH="1" rot="10800000">
                <a:off x="507" y="441"/>
                <a:ext cx="1" cy="26"/>
              </a:xfrm>
              <a:prstGeom prst="straightConnector1">
                <a:avLst/>
              </a:prstGeom>
              <a:noFill/>
              <a:ln cap="flat" cmpd="sng" w="12675">
                <a:solidFill>
                  <a:schemeClr val="dk2"/>
                </a:solidFill>
                <a:prstDash val="solid"/>
                <a:round/>
                <a:headEnd len="med" w="med" type="none"/>
                <a:tailEnd len="med" w="med" type="none"/>
              </a:ln>
            </p:spPr>
          </p:cxnSp>
          <p:sp>
            <p:nvSpPr>
              <p:cNvPr id="7221" name="Google Shape;7221;p1182"/>
              <p:cNvSpPr/>
              <p:nvPr/>
            </p:nvSpPr>
            <p:spPr>
              <a:xfrm>
                <a:off x="443" y="378"/>
                <a:ext cx="62" cy="82"/>
              </a:xfrm>
              <a:custGeom>
                <a:rect b="b" l="l" r="r" t="t"/>
                <a:pathLst>
                  <a:path extrusionOk="0" h="82" w="62">
                    <a:moveTo>
                      <a:pt x="61" y="81"/>
                    </a:moveTo>
                    <a:lnTo>
                      <a:pt x="44" y="53"/>
                    </a:lnTo>
                    <a:lnTo>
                      <a:pt x="20" y="21"/>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2" name="Google Shape;7222;p1182"/>
              <p:cNvCxnSpPr/>
              <p:nvPr/>
            </p:nvCxnSpPr>
            <p:spPr>
              <a:xfrm>
                <a:off x="427" y="378"/>
                <a:ext cx="40" cy="57"/>
              </a:xfrm>
              <a:prstGeom prst="straightConnector1">
                <a:avLst/>
              </a:prstGeom>
              <a:noFill/>
              <a:ln cap="flat" cmpd="sng" w="12675">
                <a:solidFill>
                  <a:schemeClr val="dk2"/>
                </a:solidFill>
                <a:prstDash val="solid"/>
                <a:round/>
                <a:headEnd len="med" w="med" type="none"/>
                <a:tailEnd len="med" w="med" type="none"/>
              </a:ln>
            </p:spPr>
          </p:cxnSp>
          <p:sp>
            <p:nvSpPr>
              <p:cNvPr id="7223" name="Google Shape;7223;p1182"/>
              <p:cNvSpPr/>
              <p:nvPr/>
            </p:nvSpPr>
            <p:spPr>
              <a:xfrm>
                <a:off x="436" y="382"/>
                <a:ext cx="36" cy="50"/>
              </a:xfrm>
              <a:custGeom>
                <a:rect b="b" l="l" r="r" t="t"/>
                <a:pathLst>
                  <a:path extrusionOk="0" h="50" w="36">
                    <a:moveTo>
                      <a:pt x="35" y="29"/>
                    </a:moveTo>
                    <a:lnTo>
                      <a:pt x="31" y="49"/>
                    </a:lnTo>
                    <a:lnTo>
                      <a:pt x="27"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4" name="Google Shape;7224;p1182"/>
              <p:cNvCxnSpPr/>
              <p:nvPr/>
            </p:nvCxnSpPr>
            <p:spPr>
              <a:xfrm flipH="1" rot="10800000">
                <a:off x="552" y="374"/>
                <a:ext cx="37" cy="65"/>
              </a:xfrm>
              <a:prstGeom prst="straightConnector1">
                <a:avLst/>
              </a:prstGeom>
              <a:noFill/>
              <a:ln cap="flat" cmpd="sng" w="12675">
                <a:solidFill>
                  <a:schemeClr val="dk2"/>
                </a:solidFill>
                <a:prstDash val="solid"/>
                <a:round/>
                <a:headEnd len="med" w="med" type="none"/>
                <a:tailEnd len="med" w="med" type="none"/>
              </a:ln>
            </p:spPr>
          </p:cxnSp>
          <p:sp>
            <p:nvSpPr>
              <p:cNvPr id="7225" name="Google Shape;7225;p1182"/>
              <p:cNvSpPr/>
              <p:nvPr/>
            </p:nvSpPr>
            <p:spPr>
              <a:xfrm>
                <a:off x="548" y="395"/>
                <a:ext cx="50" cy="41"/>
              </a:xfrm>
              <a:custGeom>
                <a:rect b="b" l="l" r="r" t="t"/>
                <a:pathLst>
                  <a:path extrusionOk="0" h="41" w="50">
                    <a:moveTo>
                      <a:pt x="0" y="40"/>
                    </a:moveTo>
                    <a:lnTo>
                      <a:pt x="32" y="16"/>
                    </a:lnTo>
                    <a:lnTo>
                      <a:pt x="32" y="0"/>
                    </a:lnTo>
                    <a:lnTo>
                      <a:pt x="49"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26" name="Google Shape;7226;p1182"/>
              <p:cNvSpPr/>
              <p:nvPr/>
            </p:nvSpPr>
            <p:spPr>
              <a:xfrm>
                <a:off x="568" y="399"/>
                <a:ext cx="17" cy="61"/>
              </a:xfrm>
              <a:custGeom>
                <a:rect b="b" l="l" r="r" t="t"/>
                <a:pathLst>
                  <a:path extrusionOk="0" h="61" w="17">
                    <a:moveTo>
                      <a:pt x="16" y="0"/>
                    </a:moveTo>
                    <a:lnTo>
                      <a:pt x="4" y="8"/>
                    </a:lnTo>
                    <a:lnTo>
                      <a:pt x="0" y="32"/>
                    </a:lnTo>
                    <a:lnTo>
                      <a:pt x="16" y="6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7" name="Google Shape;7227;p1182"/>
              <p:cNvCxnSpPr/>
              <p:nvPr/>
            </p:nvCxnSpPr>
            <p:spPr>
              <a:xfrm rot="10800000">
                <a:off x="576" y="390"/>
                <a:ext cx="0" cy="97"/>
              </a:xfrm>
              <a:prstGeom prst="straightConnector1">
                <a:avLst/>
              </a:prstGeom>
              <a:noFill/>
              <a:ln cap="flat" cmpd="sng" w="12675">
                <a:solidFill>
                  <a:schemeClr val="dk2"/>
                </a:solidFill>
                <a:prstDash val="solid"/>
                <a:round/>
                <a:headEnd len="med" w="med" type="none"/>
                <a:tailEnd len="med" w="med" type="none"/>
              </a:ln>
            </p:spPr>
          </p:cxnSp>
          <p:cxnSp>
            <p:nvCxnSpPr>
              <p:cNvPr id="7228" name="Google Shape;7228;p1182"/>
              <p:cNvCxnSpPr/>
              <p:nvPr/>
            </p:nvCxnSpPr>
            <p:spPr>
              <a:xfrm rot="10800000">
                <a:off x="600" y="265"/>
                <a:ext cx="41" cy="41"/>
              </a:xfrm>
              <a:prstGeom prst="straightConnector1">
                <a:avLst/>
              </a:prstGeom>
              <a:noFill/>
              <a:ln cap="flat" cmpd="sng" w="12675">
                <a:solidFill>
                  <a:schemeClr val="dk2"/>
                </a:solidFill>
                <a:prstDash val="solid"/>
                <a:round/>
                <a:headEnd len="med" w="med" type="none"/>
                <a:tailEnd len="med" w="med" type="none"/>
              </a:ln>
            </p:spPr>
          </p:cxnSp>
          <p:sp>
            <p:nvSpPr>
              <p:cNvPr id="7229" name="Google Shape;7229;p1182"/>
              <p:cNvSpPr/>
              <p:nvPr/>
            </p:nvSpPr>
            <p:spPr>
              <a:xfrm>
                <a:off x="378" y="205"/>
                <a:ext cx="46" cy="97"/>
              </a:xfrm>
              <a:custGeom>
                <a:rect b="b" l="l" r="r" t="t"/>
                <a:pathLst>
                  <a:path extrusionOk="0" h="97" w="46">
                    <a:moveTo>
                      <a:pt x="18" y="96"/>
                    </a:moveTo>
                    <a:lnTo>
                      <a:pt x="45" y="69"/>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0" name="Google Shape;7230;p1182"/>
              <p:cNvSpPr/>
              <p:nvPr/>
            </p:nvSpPr>
            <p:spPr>
              <a:xfrm>
                <a:off x="378" y="205"/>
                <a:ext cx="90" cy="110"/>
              </a:xfrm>
              <a:custGeom>
                <a:rect b="b" l="l" r="r" t="t"/>
                <a:pathLst>
                  <a:path extrusionOk="0" h="110" w="90">
                    <a:moveTo>
                      <a:pt x="0" y="0"/>
                    </a:moveTo>
                    <a:lnTo>
                      <a:pt x="53" y="69"/>
                    </a:lnTo>
                    <a:lnTo>
                      <a:pt x="89" y="1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1" name="Google Shape;7231;p1182"/>
              <p:cNvCxnSpPr/>
              <p:nvPr/>
            </p:nvCxnSpPr>
            <p:spPr>
              <a:xfrm flipH="1" rot="10800000">
                <a:off x="568" y="273"/>
                <a:ext cx="29" cy="45"/>
              </a:xfrm>
              <a:prstGeom prst="straightConnector1">
                <a:avLst/>
              </a:prstGeom>
              <a:noFill/>
              <a:ln cap="flat" cmpd="sng" w="12675">
                <a:solidFill>
                  <a:schemeClr val="dk2"/>
                </a:solidFill>
                <a:prstDash val="solid"/>
                <a:round/>
                <a:headEnd len="med" w="med" type="none"/>
                <a:tailEnd len="med" w="med" type="none"/>
              </a:ln>
            </p:spPr>
          </p:cxnSp>
          <p:cxnSp>
            <p:nvCxnSpPr>
              <p:cNvPr id="7232" name="Google Shape;7232;p1182"/>
              <p:cNvCxnSpPr/>
              <p:nvPr/>
            </p:nvCxnSpPr>
            <p:spPr>
              <a:xfrm rot="10800000">
                <a:off x="261" y="270"/>
                <a:ext cx="44" cy="44"/>
              </a:xfrm>
              <a:prstGeom prst="straightConnector1">
                <a:avLst/>
              </a:prstGeom>
              <a:noFill/>
              <a:ln cap="flat" cmpd="sng" w="12675">
                <a:solidFill>
                  <a:schemeClr val="dk2"/>
                </a:solidFill>
                <a:prstDash val="solid"/>
                <a:round/>
                <a:headEnd len="med" w="med" type="none"/>
                <a:tailEnd len="med" w="med" type="none"/>
              </a:ln>
            </p:spPr>
          </p:cxnSp>
          <p:cxnSp>
            <p:nvCxnSpPr>
              <p:cNvPr id="7233" name="Google Shape;7233;p1182"/>
              <p:cNvCxnSpPr/>
              <p:nvPr/>
            </p:nvCxnSpPr>
            <p:spPr>
              <a:xfrm>
                <a:off x="269" y="274"/>
                <a:ext cx="485" cy="0"/>
              </a:xfrm>
              <a:prstGeom prst="straightConnector1">
                <a:avLst/>
              </a:prstGeom>
              <a:noFill/>
              <a:ln cap="flat" cmpd="sng" w="12675">
                <a:solidFill>
                  <a:schemeClr val="dk2"/>
                </a:solidFill>
                <a:prstDash val="solid"/>
                <a:round/>
                <a:headEnd len="med" w="med" type="none"/>
                <a:tailEnd len="med" w="med" type="none"/>
              </a:ln>
            </p:spPr>
          </p:cxnSp>
          <p:cxnSp>
            <p:nvCxnSpPr>
              <p:cNvPr id="7234" name="Google Shape;7234;p1182"/>
              <p:cNvCxnSpPr/>
              <p:nvPr/>
            </p:nvCxnSpPr>
            <p:spPr>
              <a:xfrm flipH="1">
                <a:off x="722" y="278"/>
                <a:ext cx="40" cy="24"/>
              </a:xfrm>
              <a:prstGeom prst="straightConnector1">
                <a:avLst/>
              </a:prstGeom>
              <a:noFill/>
              <a:ln cap="flat" cmpd="sng" w="12675">
                <a:solidFill>
                  <a:schemeClr val="dk2"/>
                </a:solidFill>
                <a:prstDash val="solid"/>
                <a:round/>
                <a:headEnd len="med" w="med" type="none"/>
                <a:tailEnd len="med" w="med" type="none"/>
              </a:ln>
            </p:spPr>
          </p:cxnSp>
          <p:sp>
            <p:nvSpPr>
              <p:cNvPr id="7235" name="Google Shape;7235;p1182"/>
              <p:cNvSpPr/>
              <p:nvPr/>
            </p:nvSpPr>
            <p:spPr>
              <a:xfrm>
                <a:off x="265" y="241"/>
                <a:ext cx="494" cy="34"/>
              </a:xfrm>
              <a:custGeom>
                <a:rect b="b" l="l" r="r" t="t"/>
                <a:pathLst>
                  <a:path extrusionOk="0" h="34" w="494">
                    <a:moveTo>
                      <a:pt x="493" y="33"/>
                    </a:moveTo>
                    <a:lnTo>
                      <a:pt x="384" y="4"/>
                    </a:lnTo>
                    <a:lnTo>
                      <a:pt x="360" y="12"/>
                    </a:lnTo>
                    <a:lnTo>
                      <a:pt x="154" y="12"/>
                    </a:lnTo>
                    <a:lnTo>
                      <a:pt x="121" y="0"/>
                    </a:lnTo>
                    <a:lnTo>
                      <a:pt x="0" y="3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6" name="Google Shape;7236;p1182"/>
              <p:cNvCxnSpPr/>
              <p:nvPr/>
            </p:nvCxnSpPr>
            <p:spPr>
              <a:xfrm rot="10800000">
                <a:off x="374" y="201"/>
                <a:ext cx="24" cy="77"/>
              </a:xfrm>
              <a:prstGeom prst="straightConnector1">
                <a:avLst/>
              </a:prstGeom>
              <a:noFill/>
              <a:ln cap="flat" cmpd="sng" w="12675">
                <a:solidFill>
                  <a:schemeClr val="dk2"/>
                </a:solidFill>
                <a:prstDash val="solid"/>
                <a:round/>
                <a:headEnd len="med" w="med" type="none"/>
                <a:tailEnd len="med" w="med" type="none"/>
              </a:ln>
            </p:spPr>
          </p:cxnSp>
          <p:sp>
            <p:nvSpPr>
              <p:cNvPr id="7237" name="Google Shape;7237;p1182"/>
              <p:cNvSpPr/>
              <p:nvPr/>
            </p:nvSpPr>
            <p:spPr>
              <a:xfrm>
                <a:off x="289" y="250"/>
                <a:ext cx="445" cy="25"/>
              </a:xfrm>
              <a:custGeom>
                <a:rect b="b" l="l" r="r" t="t"/>
                <a:pathLst>
                  <a:path extrusionOk="0" h="25" w="44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8" name="Google Shape;7238;p1182"/>
              <p:cNvSpPr/>
              <p:nvPr/>
            </p:nvSpPr>
            <p:spPr>
              <a:xfrm>
                <a:off x="297" y="249"/>
                <a:ext cx="450" cy="26"/>
              </a:xfrm>
              <a:custGeom>
                <a:rect b="b" l="l" r="r" t="t"/>
                <a:pathLst>
                  <a:path extrusionOk="0" h="26" w="450">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239" name="Google Shape;7239;p1182"/>
              <p:cNvGrpSpPr/>
              <p:nvPr/>
            </p:nvGrpSpPr>
            <p:grpSpPr>
              <a:xfrm>
                <a:off x="299" y="303"/>
                <a:ext cx="431" cy="50"/>
                <a:chOff x="299" y="303"/>
                <a:chExt cx="431" cy="50"/>
              </a:xfrm>
            </p:grpSpPr>
            <p:grpSp>
              <p:nvGrpSpPr>
                <p:cNvPr id="7240" name="Google Shape;7240;p1182"/>
                <p:cNvGrpSpPr/>
                <p:nvPr/>
              </p:nvGrpSpPr>
              <p:grpSpPr>
                <a:xfrm>
                  <a:off x="299" y="303"/>
                  <a:ext cx="94" cy="41"/>
                  <a:chOff x="299" y="303"/>
                  <a:chExt cx="94" cy="41"/>
                </a:xfrm>
              </p:grpSpPr>
              <p:sp>
                <p:nvSpPr>
                  <p:cNvPr id="7241" name="Google Shape;7241;p1182"/>
                  <p:cNvSpPr/>
                  <p:nvPr/>
                </p:nvSpPr>
                <p:spPr>
                  <a:xfrm>
                    <a:off x="299" y="307"/>
                    <a:ext cx="48" cy="37"/>
                  </a:xfrm>
                  <a:custGeom>
                    <a:rect b="b" l="l" r="r" t="t"/>
                    <a:pathLst>
                      <a:path extrusionOk="0" h="37" w="48">
                        <a:moveTo>
                          <a:pt x="0" y="2"/>
                        </a:moveTo>
                        <a:lnTo>
                          <a:pt x="46" y="36"/>
                        </a:lnTo>
                        <a:lnTo>
                          <a:pt x="47" y="33"/>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2" name="Google Shape;7242;p1182"/>
                  <p:cNvSpPr/>
                  <p:nvPr/>
                </p:nvSpPr>
                <p:spPr>
                  <a:xfrm>
                    <a:off x="349" y="303"/>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3" name="Google Shape;7243;p1182"/>
                <p:cNvGrpSpPr/>
                <p:nvPr/>
              </p:nvGrpSpPr>
              <p:grpSpPr>
                <a:xfrm>
                  <a:off x="466" y="311"/>
                  <a:ext cx="100" cy="42"/>
                  <a:chOff x="466" y="311"/>
                  <a:chExt cx="100" cy="42"/>
                </a:xfrm>
              </p:grpSpPr>
              <p:sp>
                <p:nvSpPr>
                  <p:cNvPr id="7244" name="Google Shape;7244;p1182"/>
                  <p:cNvSpPr/>
                  <p:nvPr/>
                </p:nvSpPr>
                <p:spPr>
                  <a:xfrm>
                    <a:off x="466" y="314"/>
                    <a:ext cx="48" cy="39"/>
                  </a:xfrm>
                  <a:custGeom>
                    <a:rect b="b" l="l" r="r" t="t"/>
                    <a:pathLst>
                      <a:path extrusionOk="0" h="39" w="48">
                        <a:moveTo>
                          <a:pt x="0" y="2"/>
                        </a:moveTo>
                        <a:lnTo>
                          <a:pt x="46" y="38"/>
                        </a:lnTo>
                        <a:lnTo>
                          <a:pt x="47" y="35"/>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5" name="Google Shape;7245;p1182"/>
                  <p:cNvSpPr/>
                  <p:nvPr/>
                </p:nvSpPr>
                <p:spPr>
                  <a:xfrm>
                    <a:off x="522" y="311"/>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6" name="Google Shape;7246;p1182"/>
                <p:cNvGrpSpPr/>
                <p:nvPr/>
              </p:nvGrpSpPr>
              <p:grpSpPr>
                <a:xfrm>
                  <a:off x="636" y="303"/>
                  <a:ext cx="94" cy="41"/>
                  <a:chOff x="636" y="303"/>
                  <a:chExt cx="94" cy="41"/>
                </a:xfrm>
              </p:grpSpPr>
              <p:sp>
                <p:nvSpPr>
                  <p:cNvPr id="7247" name="Google Shape;7247;p1182"/>
                  <p:cNvSpPr/>
                  <p:nvPr/>
                </p:nvSpPr>
                <p:spPr>
                  <a:xfrm>
                    <a:off x="636" y="303"/>
                    <a:ext cx="48" cy="41"/>
                  </a:xfrm>
                  <a:custGeom>
                    <a:rect b="b" l="l" r="r" t="t"/>
                    <a:pathLst>
                      <a:path extrusionOk="0" h="41" w="48">
                        <a:moveTo>
                          <a:pt x="0" y="2"/>
                        </a:moveTo>
                        <a:lnTo>
                          <a:pt x="46" y="40"/>
                        </a:lnTo>
                        <a:lnTo>
                          <a:pt x="47" y="37"/>
                        </a:lnTo>
                        <a:lnTo>
                          <a:pt x="3"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8" name="Google Shape;7248;p1182"/>
                  <p:cNvSpPr/>
                  <p:nvPr/>
                </p:nvSpPr>
                <p:spPr>
                  <a:xfrm>
                    <a:off x="686" y="303"/>
                    <a:ext cx="44" cy="40"/>
                  </a:xfrm>
                  <a:custGeom>
                    <a:rect b="b" l="l" r="r" t="t"/>
                    <a:pathLst>
                      <a:path extrusionOk="0" h="40" w="44">
                        <a:moveTo>
                          <a:pt x="43" y="2"/>
                        </a:moveTo>
                        <a:lnTo>
                          <a:pt x="2" y="39"/>
                        </a:lnTo>
                        <a:lnTo>
                          <a:pt x="0" y="36"/>
                        </a:lnTo>
                        <a:lnTo>
                          <a:pt x="40"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cxnSp>
            <p:nvCxnSpPr>
              <p:cNvPr id="7249" name="Google Shape;7249;p1182"/>
              <p:cNvCxnSpPr/>
              <p:nvPr/>
            </p:nvCxnSpPr>
            <p:spPr>
              <a:xfrm>
                <a:off x="653" y="250"/>
                <a:ext cx="4" cy="19"/>
              </a:xfrm>
              <a:prstGeom prst="straightConnector1">
                <a:avLst/>
              </a:prstGeom>
              <a:noFill/>
              <a:ln cap="flat" cmpd="sng" w="12675">
                <a:solidFill>
                  <a:schemeClr val="dk2"/>
                </a:solidFill>
                <a:prstDash val="solid"/>
                <a:round/>
                <a:headEnd len="med" w="med" type="none"/>
                <a:tailEnd len="med" w="med" type="none"/>
              </a:ln>
            </p:spPr>
          </p:cxnSp>
        </p:grpSp>
      </p:grpSp>
    </p:spTree>
  </p:cSld>
  <p:clrMap accent1="accent1" accent2="accent2" accent3="accent3" accent4="accent4" accent5="accent5" accent6="accent6" bg1="lt1" bg2="dk2" tx1="dk1" tx2="lt2" folHlink="folHlink" hlink="hlink"/>
  <p:sldLayoutIdLst>
    <p:sldLayoutId id="2147484733" r:id="rId4"/>
    <p:sldLayoutId id="2147484734" r:id="rId5"/>
    <p:sldLayoutId id="2147484735" r:id="rId6"/>
    <p:sldLayoutId id="2147484736" r:id="rId7"/>
    <p:sldLayoutId id="2147484737" r:id="rId8"/>
    <p:sldLayoutId id="2147484738" r:id="rId9"/>
    <p:sldLayoutId id="2147484739" r:id="rId10"/>
    <p:sldLayoutId id="2147484740" r:id="rId11"/>
    <p:sldLayoutId id="2147484741" r:id="rId12"/>
    <p:sldLayoutId id="2147484742" r:id="rId13"/>
    <p:sldLayoutId id="2147484743" r:id="rId14"/>
    <p:sldLayoutId id="2147484744" r:id="rId15"/>
    <p:sldLayoutId id="2147484745"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291" name="Shape 7291"/>
        <p:cNvGrpSpPr/>
        <p:nvPr/>
      </p:nvGrpSpPr>
      <p:grpSpPr>
        <a:xfrm>
          <a:off x="0" y="0"/>
          <a:ext cx="0" cy="0"/>
          <a:chOff x="0" y="0"/>
          <a:chExt cx="0" cy="0"/>
        </a:xfrm>
      </p:grpSpPr>
      <p:sp>
        <p:nvSpPr>
          <p:cNvPr id="7292" name="Google Shape;7292;p119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293" name="Google Shape;7293;p1196"/>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294" name="Google Shape;7294;p1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5" name="Google Shape;7295;p1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6" name="Google Shape;7296;p1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297" name="Google Shape;7297;p1196"/>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298" name="Google Shape;7298;p1196"/>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746" r:id="rId1"/>
    <p:sldLayoutId id="2147484747" r:id="rId2"/>
    <p:sldLayoutId id="2147484748" r:id="rId3"/>
    <p:sldLayoutId id="2147484749" r:id="rId4"/>
    <p:sldLayoutId id="2147484750" r:id="rId5"/>
    <p:sldLayoutId id="2147484751" r:id="rId6"/>
    <p:sldLayoutId id="2147484752" r:id="rId7"/>
    <p:sldLayoutId id="2147484753" r:id="rId8"/>
    <p:sldLayoutId id="2147484754" r:id="rId9"/>
    <p:sldLayoutId id="2147484755" r:id="rId10"/>
    <p:sldLayoutId id="214748475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370" name="Shape 7370"/>
        <p:cNvGrpSpPr/>
        <p:nvPr/>
      </p:nvGrpSpPr>
      <p:grpSpPr>
        <a:xfrm>
          <a:off x="0" y="0"/>
          <a:ext cx="0" cy="0"/>
          <a:chOff x="0" y="0"/>
          <a:chExt cx="0" cy="0"/>
        </a:xfrm>
      </p:grpSpPr>
      <p:sp>
        <p:nvSpPr>
          <p:cNvPr id="7371" name="Google Shape;7371;p1208"/>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72" name="Google Shape;7372;p120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1pPr>
            <a:lvl2pPr lvl="1"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2pPr>
            <a:lvl3pPr lvl="2"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3pPr>
            <a:lvl4pPr lvl="3"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4pPr>
            <a:lvl5pPr lvl="4"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5pPr>
            <a:lvl6pPr lvl="5"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6pPr>
            <a:lvl7pPr lvl="6"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7pPr>
            <a:lvl8pPr lvl="7"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8pPr>
            <a:lvl9pPr lvl="8"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9pPr>
          </a:lstStyle>
          <a:p/>
        </p:txBody>
      </p:sp>
      <p:sp>
        <p:nvSpPr>
          <p:cNvPr id="7373" name="Google Shape;7373;p1208"/>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317500" lvl="0" marL="457200" marR="0" rtl="0" algn="l">
              <a:spcBef>
                <a:spcPts val="560"/>
              </a:spcBef>
              <a:spcAft>
                <a:spcPts val="0"/>
              </a:spcAft>
              <a:buClr>
                <a:schemeClr val="hlink"/>
              </a:buClr>
              <a:buSzPts val="1400"/>
              <a:buFont typeface="Arial"/>
              <a:buChar char="●"/>
              <a:defRPr b="0" i="0" sz="2800" u="none" cap="none" strike="noStrike">
                <a:solidFill>
                  <a:schemeClr val="dk1"/>
                </a:solidFill>
                <a:latin typeface="Arial"/>
                <a:ea typeface="Arial"/>
                <a:cs typeface="Arial"/>
                <a:sym typeface="Arial"/>
              </a:defRPr>
            </a:lvl1pPr>
            <a:lvl2pPr indent="-352425" lvl="1" marL="914400" marR="0" rtl="0" algn="l">
              <a:spcBef>
                <a:spcPts val="520"/>
              </a:spcBef>
              <a:spcAft>
                <a:spcPts val="0"/>
              </a:spcAft>
              <a:buClr>
                <a:schemeClr val="dk2"/>
              </a:buClr>
              <a:buSzPts val="1950"/>
              <a:buFont typeface="Arial"/>
              <a:buChar char="●"/>
              <a:defRPr b="0" i="0" sz="2600" u="none" cap="none" strike="noStrike">
                <a:solidFill>
                  <a:schemeClr val="dk1"/>
                </a:solidFill>
                <a:latin typeface="Arial"/>
                <a:ea typeface="Arial"/>
                <a:cs typeface="Arial"/>
                <a:sym typeface="Arial"/>
              </a:defRPr>
            </a:lvl2pPr>
            <a:lvl3pPr indent="-327660" lvl="2" marL="1371600" marR="0" rtl="0" algn="l">
              <a:spcBef>
                <a:spcPts val="480"/>
              </a:spcBef>
              <a:spcAft>
                <a:spcPts val="0"/>
              </a:spcAft>
              <a:buClr>
                <a:schemeClr val="hlink"/>
              </a:buClr>
              <a:buSzPts val="156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2"/>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374" name="Google Shape;7374;p120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5" name="Google Shape;7375;p120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6" name="Google Shape;7376;p120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hlink"/>
                </a:solidFill>
                <a:latin typeface="Arial"/>
                <a:ea typeface="Arial"/>
                <a:cs typeface="Arial"/>
                <a:sym typeface="Arial"/>
              </a:defRPr>
            </a:lvl1pPr>
            <a:lvl2pPr indent="0" lvl="1" marL="0" marR="0" rtl="0" algn="r">
              <a:spcBef>
                <a:spcPts val="0"/>
              </a:spcBef>
              <a:buNone/>
              <a:defRPr sz="1400">
                <a:solidFill>
                  <a:schemeClr val="hlink"/>
                </a:solidFill>
                <a:latin typeface="Arial"/>
                <a:ea typeface="Arial"/>
                <a:cs typeface="Arial"/>
                <a:sym typeface="Arial"/>
              </a:defRPr>
            </a:lvl2pPr>
            <a:lvl3pPr indent="0" lvl="2" marL="0" marR="0" rtl="0" algn="r">
              <a:spcBef>
                <a:spcPts val="0"/>
              </a:spcBef>
              <a:buNone/>
              <a:defRPr sz="1400">
                <a:solidFill>
                  <a:schemeClr val="hlink"/>
                </a:solidFill>
                <a:latin typeface="Arial"/>
                <a:ea typeface="Arial"/>
                <a:cs typeface="Arial"/>
                <a:sym typeface="Arial"/>
              </a:defRPr>
            </a:lvl3pPr>
            <a:lvl4pPr indent="0" lvl="3" marL="0" marR="0" rtl="0" algn="r">
              <a:spcBef>
                <a:spcPts val="0"/>
              </a:spcBef>
              <a:buNone/>
              <a:defRPr sz="1400">
                <a:solidFill>
                  <a:schemeClr val="hlink"/>
                </a:solidFill>
                <a:latin typeface="Arial"/>
                <a:ea typeface="Arial"/>
                <a:cs typeface="Arial"/>
                <a:sym typeface="Arial"/>
              </a:defRPr>
            </a:lvl4pPr>
            <a:lvl5pPr indent="0" lvl="4" marL="0" marR="0" rtl="0" algn="r">
              <a:spcBef>
                <a:spcPts val="0"/>
              </a:spcBef>
              <a:buNone/>
              <a:defRPr sz="1400">
                <a:solidFill>
                  <a:schemeClr val="hlink"/>
                </a:solidFill>
                <a:latin typeface="Arial"/>
                <a:ea typeface="Arial"/>
                <a:cs typeface="Arial"/>
                <a:sym typeface="Arial"/>
              </a:defRPr>
            </a:lvl5pPr>
            <a:lvl6pPr indent="0" lvl="5" marL="0" marR="0" rtl="0" algn="r">
              <a:spcBef>
                <a:spcPts val="0"/>
              </a:spcBef>
              <a:buNone/>
              <a:defRPr sz="1400">
                <a:solidFill>
                  <a:schemeClr val="hlink"/>
                </a:solidFill>
                <a:latin typeface="Arial"/>
                <a:ea typeface="Arial"/>
                <a:cs typeface="Arial"/>
                <a:sym typeface="Arial"/>
              </a:defRPr>
            </a:lvl6pPr>
            <a:lvl7pPr indent="0" lvl="6" marL="0" marR="0" rtl="0" algn="r">
              <a:spcBef>
                <a:spcPts val="0"/>
              </a:spcBef>
              <a:buNone/>
              <a:defRPr sz="1400">
                <a:solidFill>
                  <a:schemeClr val="hlink"/>
                </a:solidFill>
                <a:latin typeface="Arial"/>
                <a:ea typeface="Arial"/>
                <a:cs typeface="Arial"/>
                <a:sym typeface="Arial"/>
              </a:defRPr>
            </a:lvl7pPr>
            <a:lvl8pPr indent="0" lvl="7" marL="0" marR="0" rtl="0" algn="r">
              <a:spcBef>
                <a:spcPts val="0"/>
              </a:spcBef>
              <a:buNone/>
              <a:defRPr sz="1400">
                <a:solidFill>
                  <a:schemeClr val="hlink"/>
                </a:solidFill>
                <a:latin typeface="Arial"/>
                <a:ea typeface="Arial"/>
                <a:cs typeface="Arial"/>
                <a:sym typeface="Arial"/>
              </a:defRPr>
            </a:lvl8pPr>
            <a:lvl9pPr indent="0" lvl="8" marL="0" marR="0" rt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57" r:id="rId1"/>
    <p:sldLayoutId id="2147484758" r:id="rId2"/>
    <p:sldLayoutId id="2147484759" r:id="rId3"/>
    <p:sldLayoutId id="2147484760" r:id="rId4"/>
    <p:sldLayoutId id="2147484761" r:id="rId5"/>
    <p:sldLayoutId id="2147484762" r:id="rId6"/>
    <p:sldLayoutId id="2147484763" r:id="rId7"/>
    <p:sldLayoutId id="2147484764" r:id="rId8"/>
    <p:sldLayoutId id="2147484765" r:id="rId9"/>
    <p:sldLayoutId id="2147484766" r:id="rId10"/>
    <p:sldLayoutId id="214748476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89.xml"/><Relationship Id="rId2" Type="http://schemas.openxmlformats.org/officeDocument/2006/relationships/notesSlide" Target="../notesSlides/notesSlide30.xml"/></Relationships>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36" name="Shape 9236"/>
        <p:cNvGrpSpPr/>
        <p:nvPr/>
      </p:nvGrpSpPr>
      <p:grpSpPr>
        <a:xfrm>
          <a:off x="0" y="0"/>
          <a:ext cx="0" cy="0"/>
          <a:chOff x="0" y="0"/>
          <a:chExt cx="0" cy="0"/>
        </a:xfrm>
      </p:grpSpPr>
      <p:sp>
        <p:nvSpPr>
          <p:cNvPr id="9237" name="Google Shape;9237;p1460"/>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918873"/>
              </a:buClr>
              <a:buSzPts val="900"/>
              <a:buFont typeface="Arial"/>
              <a:buNone/>
            </a:pPr>
            <a:fld id="{00000000-1234-1234-1234-123412341234}" type="slidenum">
              <a:rPr b="0" i="0" lang="en-US" sz="900" u="none" cap="none" strike="noStrike">
                <a:solidFill>
                  <a:srgbClr val="918873"/>
                </a:solidFill>
                <a:latin typeface="Arial"/>
                <a:ea typeface="Arial"/>
                <a:cs typeface="Arial"/>
                <a:sym typeface="Arial"/>
              </a:rPr>
              <a:t>‹#›</a:t>
            </a:fld>
            <a:endParaRPr b="0" i="0" sz="900" u="none" cap="none" strike="noStrike">
              <a:solidFill>
                <a:srgbClr val="918873"/>
              </a:solidFill>
              <a:latin typeface="Arial"/>
              <a:ea typeface="Arial"/>
              <a:cs typeface="Arial"/>
              <a:sym typeface="Arial"/>
            </a:endParaRPr>
          </a:p>
        </p:txBody>
      </p:sp>
      <p:sp>
        <p:nvSpPr>
          <p:cNvPr id="9238" name="Google Shape;9238;p1460"/>
          <p:cNvSpPr/>
          <p:nvPr/>
        </p:nvSpPr>
        <p:spPr>
          <a:xfrm>
            <a:off x="5029200" y="1066800"/>
            <a:ext cx="3810000" cy="9144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B3D91"/>
              </a:buClr>
              <a:buSzPts val="2800"/>
              <a:buFont typeface="Arial"/>
              <a:buNone/>
            </a:pPr>
            <a:r>
              <a:t/>
            </a:r>
            <a:endParaRPr b="1" i="0" sz="2800" u="none" cap="none" strike="noStrike">
              <a:solidFill>
                <a:srgbClr val="333399"/>
              </a:solidFill>
              <a:latin typeface="Arial"/>
              <a:ea typeface="Arial"/>
              <a:cs typeface="Arial"/>
              <a:sym typeface="Arial"/>
            </a:endParaRPr>
          </a:p>
        </p:txBody>
      </p:sp>
      <p:sp>
        <p:nvSpPr>
          <p:cNvPr id="9239" name="Google Shape;9239;p1460"/>
          <p:cNvSpPr/>
          <p:nvPr/>
        </p:nvSpPr>
        <p:spPr>
          <a:xfrm rot="10800000">
            <a:off x="420688" y="1676400"/>
            <a:ext cx="265112" cy="4319588"/>
          </a:xfrm>
          <a:prstGeom prst="roundRect">
            <a:avLst>
              <a:gd fmla="val 50000" name="adj"/>
            </a:avLst>
          </a:prstGeom>
          <a:solidFill>
            <a:srgbClr val="97A2B5"/>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0" name="Google Shape;9240;p1460"/>
          <p:cNvSpPr txBox="1"/>
          <p:nvPr/>
        </p:nvSpPr>
        <p:spPr>
          <a:xfrm rot="-5400000">
            <a:off x="-1567739" y="3742462"/>
            <a:ext cx="4241939" cy="187463"/>
          </a:xfrm>
          <a:prstGeom prst="rect">
            <a:avLst/>
          </a:prstGeom>
          <a:noFill/>
          <a:ln>
            <a:noFill/>
          </a:ln>
        </p:spPr>
        <p:txBody>
          <a:bodyPr anchorCtr="1"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Arial"/>
                <a:ea typeface="Arial"/>
                <a:cs typeface="Arial"/>
                <a:sym typeface="Arial"/>
              </a:rPr>
              <a:t>Cost of Solution</a:t>
            </a:r>
            <a:endParaRPr/>
          </a:p>
        </p:txBody>
      </p:sp>
      <p:sp>
        <p:nvSpPr>
          <p:cNvPr id="9241" name="Google Shape;9241;p1460"/>
          <p:cNvSpPr/>
          <p:nvPr/>
        </p:nvSpPr>
        <p:spPr>
          <a:xfrm>
            <a:off x="420688" y="5781675"/>
            <a:ext cx="8154987" cy="220663"/>
          </a:xfrm>
          <a:prstGeom prst="roundRect">
            <a:avLst>
              <a:gd fmla="val 50000" name="adj"/>
            </a:avLst>
          </a:prstGeom>
          <a:solidFill>
            <a:srgbClr val="97A2B5"/>
          </a:solidFill>
          <a:ln cap="flat" cmpd="sng" w="9525">
            <a:solidFill>
              <a:schemeClr val="lt2"/>
            </a:solidFill>
            <a:prstDash val="solid"/>
            <a:round/>
            <a:headEnd len="sm" w="sm" type="none"/>
            <a:tailEnd len="sm" w="sm" type="none"/>
          </a:ln>
        </p:spPr>
        <p:txBody>
          <a:bodyPr anchorCtr="1"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Arial"/>
                <a:ea typeface="Arial"/>
                <a:cs typeface="Arial"/>
                <a:sym typeface="Arial"/>
              </a:rPr>
              <a:t>Time to Application Availability</a:t>
            </a:r>
            <a:endParaRPr/>
          </a:p>
        </p:txBody>
      </p:sp>
      <p:sp>
        <p:nvSpPr>
          <p:cNvPr id="9242" name="Google Shape;9242;p1460"/>
          <p:cNvSpPr txBox="1"/>
          <p:nvPr/>
        </p:nvSpPr>
        <p:spPr>
          <a:xfrm rot="-5400000">
            <a:off x="650081" y="6219032"/>
            <a:ext cx="701675" cy="230188"/>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900"/>
              <a:buFont typeface="Arial"/>
              <a:buNone/>
            </a:pPr>
            <a:r>
              <a:rPr b="0" i="0" lang="en-US" sz="900" u="none" cap="none" strike="noStrike">
                <a:solidFill>
                  <a:srgbClr val="000000"/>
                </a:solidFill>
                <a:latin typeface="Arial"/>
                <a:ea typeface="Arial"/>
                <a:cs typeface="Arial"/>
                <a:sym typeface="Arial"/>
              </a:rPr>
              <a:t>Minutes</a:t>
            </a:r>
            <a:endParaRPr/>
          </a:p>
        </p:txBody>
      </p:sp>
      <p:sp>
        <p:nvSpPr>
          <p:cNvPr id="9243" name="Google Shape;9243;p1460"/>
          <p:cNvSpPr txBox="1"/>
          <p:nvPr/>
        </p:nvSpPr>
        <p:spPr>
          <a:xfrm rot="-5400000">
            <a:off x="6096793" y="6228557"/>
            <a:ext cx="703263" cy="2286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900"/>
              <a:buFont typeface="Arial"/>
              <a:buNone/>
            </a:pPr>
            <a:r>
              <a:rPr b="0" i="0" lang="en-US" sz="900" u="none" cap="none" strike="noStrike">
                <a:solidFill>
                  <a:srgbClr val="000000"/>
                </a:solidFill>
                <a:latin typeface="Arial"/>
                <a:ea typeface="Arial"/>
                <a:cs typeface="Arial"/>
                <a:sym typeface="Arial"/>
              </a:rPr>
              <a:t>5 Days</a:t>
            </a:r>
            <a:endParaRPr/>
          </a:p>
        </p:txBody>
      </p:sp>
      <p:sp>
        <p:nvSpPr>
          <p:cNvPr id="9244" name="Google Shape;9244;p1460"/>
          <p:cNvSpPr txBox="1"/>
          <p:nvPr/>
        </p:nvSpPr>
        <p:spPr>
          <a:xfrm rot="-5400000">
            <a:off x="3335337" y="6227763"/>
            <a:ext cx="703263" cy="230188"/>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900"/>
              <a:buFont typeface="Arial"/>
              <a:buNone/>
            </a:pPr>
            <a:r>
              <a:rPr b="0" i="0" lang="en-US" sz="900" u="none" cap="none" strike="noStrike">
                <a:solidFill>
                  <a:srgbClr val="000000"/>
                </a:solidFill>
                <a:latin typeface="Arial"/>
                <a:ea typeface="Arial"/>
                <a:cs typeface="Arial"/>
                <a:sym typeface="Arial"/>
              </a:rPr>
              <a:t> 24 Hours</a:t>
            </a:r>
            <a:endParaRPr/>
          </a:p>
        </p:txBody>
      </p:sp>
      <p:sp>
        <p:nvSpPr>
          <p:cNvPr id="9245" name="Google Shape;9245;p1460"/>
          <p:cNvSpPr txBox="1"/>
          <p:nvPr/>
        </p:nvSpPr>
        <p:spPr>
          <a:xfrm rot="-5400000">
            <a:off x="1520825" y="6227763"/>
            <a:ext cx="703263" cy="230187"/>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900"/>
              <a:buFont typeface="Arial"/>
              <a:buNone/>
            </a:pPr>
            <a:r>
              <a:rPr b="0" i="0" lang="en-US" sz="900" u="none" cap="none" strike="noStrike">
                <a:solidFill>
                  <a:srgbClr val="000000"/>
                </a:solidFill>
                <a:latin typeface="Arial"/>
                <a:ea typeface="Arial"/>
                <a:cs typeface="Arial"/>
                <a:sym typeface="Arial"/>
              </a:rPr>
              <a:t>4 Hours</a:t>
            </a:r>
            <a:endParaRPr/>
          </a:p>
        </p:txBody>
      </p:sp>
      <p:sp>
        <p:nvSpPr>
          <p:cNvPr id="9246" name="Google Shape;9246;p1460"/>
          <p:cNvSpPr txBox="1"/>
          <p:nvPr/>
        </p:nvSpPr>
        <p:spPr>
          <a:xfrm rot="-5400000">
            <a:off x="2728912" y="6219826"/>
            <a:ext cx="701675" cy="2286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900"/>
              <a:buFont typeface="Arial"/>
              <a:buNone/>
            </a:pPr>
            <a:r>
              <a:rPr b="0" i="0" lang="en-US" sz="900" u="none" cap="none" strike="noStrike">
                <a:solidFill>
                  <a:srgbClr val="000000"/>
                </a:solidFill>
                <a:latin typeface="Arial"/>
                <a:ea typeface="Arial"/>
                <a:cs typeface="Arial"/>
                <a:sym typeface="Arial"/>
              </a:rPr>
              <a:t>12 Hours</a:t>
            </a:r>
            <a:endParaRPr/>
          </a:p>
        </p:txBody>
      </p:sp>
      <p:sp>
        <p:nvSpPr>
          <p:cNvPr id="9247" name="Google Shape;9247;p1460"/>
          <p:cNvSpPr txBox="1"/>
          <p:nvPr/>
        </p:nvSpPr>
        <p:spPr>
          <a:xfrm rot="-5400000">
            <a:off x="5543550" y="6227763"/>
            <a:ext cx="703263" cy="230187"/>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900"/>
              <a:buFont typeface="Arial"/>
              <a:buNone/>
            </a:pPr>
            <a:r>
              <a:rPr b="0" i="0" lang="en-US" sz="900" u="none" cap="none" strike="noStrike">
                <a:solidFill>
                  <a:srgbClr val="000000"/>
                </a:solidFill>
                <a:latin typeface="Arial"/>
                <a:ea typeface="Arial"/>
                <a:cs typeface="Arial"/>
                <a:sym typeface="Arial"/>
              </a:rPr>
              <a:t>72 Hours</a:t>
            </a:r>
            <a:endParaRPr/>
          </a:p>
        </p:txBody>
      </p:sp>
      <p:sp>
        <p:nvSpPr>
          <p:cNvPr id="9248" name="Google Shape;9248;p1460"/>
          <p:cNvSpPr/>
          <p:nvPr/>
        </p:nvSpPr>
        <p:spPr>
          <a:xfrm>
            <a:off x="5783263" y="4217988"/>
            <a:ext cx="1323975" cy="723900"/>
          </a:xfrm>
          <a:prstGeom prst="ellipse">
            <a:avLst/>
          </a:prstGeom>
          <a:solidFill>
            <a:schemeClr val="folHlink"/>
          </a:solid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Arial"/>
                <a:ea typeface="Arial"/>
                <a:cs typeface="Arial"/>
                <a:sym typeface="Arial"/>
              </a:rPr>
              <a:t>Cold-Site</a:t>
            </a:r>
            <a:endParaRPr/>
          </a:p>
        </p:txBody>
      </p:sp>
      <p:sp>
        <p:nvSpPr>
          <p:cNvPr id="9249" name="Google Shape;9249;p1460"/>
          <p:cNvSpPr/>
          <p:nvPr/>
        </p:nvSpPr>
        <p:spPr>
          <a:xfrm>
            <a:off x="4364038" y="3933825"/>
            <a:ext cx="1323975" cy="723900"/>
          </a:xfrm>
          <a:prstGeom prst="ellipse">
            <a:avLst/>
          </a:prstGeom>
          <a:solidFill>
            <a:schemeClr val="accent2"/>
          </a:solid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Arial"/>
                <a:ea typeface="Arial"/>
                <a:cs typeface="Arial"/>
                <a:sym typeface="Arial"/>
              </a:rPr>
              <a:t>Warm-Site</a:t>
            </a:r>
            <a:endParaRPr/>
          </a:p>
        </p:txBody>
      </p:sp>
      <p:sp>
        <p:nvSpPr>
          <p:cNvPr id="9250" name="Google Shape;9250;p1460"/>
          <p:cNvSpPr/>
          <p:nvPr/>
        </p:nvSpPr>
        <p:spPr>
          <a:xfrm>
            <a:off x="3022600" y="3436938"/>
            <a:ext cx="1323975" cy="723900"/>
          </a:xfrm>
          <a:prstGeom prst="ellipse">
            <a:avLst/>
          </a:prstGeom>
          <a:solidFill>
            <a:srgbClr val="C7CDD7"/>
          </a:solidFill>
          <a:ln cap="flat" cmpd="sng" w="12700">
            <a:solidFill>
              <a:schemeClr val="dk1"/>
            </a:solidFill>
            <a:prstDash val="solid"/>
            <a:round/>
            <a:headEnd len="sm" w="sm" type="none"/>
            <a:tailEnd len="sm" w="sm" type="none"/>
          </a:ln>
        </p:spPr>
        <p:txBody>
          <a:bodyPr anchorCtr="0" anchor="ctr" bIns="45700" lIns="0" spcFirstLastPara="1" rIns="0"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Arial"/>
                <a:ea typeface="Arial"/>
                <a:cs typeface="Arial"/>
                <a:sym typeface="Arial"/>
              </a:rPr>
              <a:t>Hot-Site</a:t>
            </a:r>
            <a:endParaRPr/>
          </a:p>
        </p:txBody>
      </p:sp>
      <p:sp>
        <p:nvSpPr>
          <p:cNvPr id="9251" name="Google Shape;9251;p1460"/>
          <p:cNvSpPr/>
          <p:nvPr/>
        </p:nvSpPr>
        <p:spPr>
          <a:xfrm>
            <a:off x="7281863" y="4360863"/>
            <a:ext cx="1323975" cy="723900"/>
          </a:xfrm>
          <a:prstGeom prst="ellipse">
            <a:avLst/>
          </a:prstGeom>
          <a:solidFill>
            <a:srgbClr val="FCDA7C"/>
          </a:solid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Arial"/>
                <a:ea typeface="Arial"/>
                <a:cs typeface="Arial"/>
                <a:sym typeface="Arial"/>
              </a:rPr>
              <a:t>Acquisition</a:t>
            </a:r>
            <a:endParaRPr/>
          </a:p>
        </p:txBody>
      </p:sp>
      <p:sp>
        <p:nvSpPr>
          <p:cNvPr id="9252" name="Google Shape;9252;p1460"/>
          <p:cNvSpPr/>
          <p:nvPr/>
        </p:nvSpPr>
        <p:spPr>
          <a:xfrm>
            <a:off x="3810000" y="2667000"/>
            <a:ext cx="1668463" cy="742950"/>
          </a:xfrm>
          <a:prstGeom prst="rect">
            <a:avLst/>
          </a:prstGeom>
          <a:noFill/>
          <a:ln>
            <a:noFill/>
          </a:ln>
        </p:spPr>
        <p:txBody>
          <a:bodyPr anchorCtr="0" anchor="t" bIns="41475" lIns="84450" spcFirstLastPara="1" rIns="84450" wrap="square" tIns="41475">
            <a:noAutofit/>
          </a:bodyPr>
          <a:lstStyle/>
          <a:p>
            <a:pPr indent="0" lvl="0" marL="0" marR="0" rtl="0" algn="r">
              <a:lnSpc>
                <a:spcPct val="90000"/>
              </a:lnSpc>
              <a:spcBef>
                <a:spcPts val="0"/>
              </a:spcBef>
              <a:spcAft>
                <a:spcPts val="0"/>
              </a:spcAft>
              <a:buClr>
                <a:srgbClr val="000000"/>
              </a:buClr>
              <a:buSzPts val="1200"/>
              <a:buFont typeface="Arial"/>
              <a:buNone/>
            </a:pPr>
            <a:r>
              <a:rPr b="0" i="0" lang="en-US" sz="1200" u="none" cap="none" strike="noStrike">
                <a:solidFill>
                  <a:srgbClr val="000000"/>
                </a:solidFill>
                <a:latin typeface="Arial"/>
                <a:ea typeface="Arial"/>
                <a:cs typeface="Arial"/>
                <a:sym typeface="Arial"/>
              </a:rPr>
              <a:t>Shared Pre-Staged</a:t>
            </a:r>
            <a:endParaRPr/>
          </a:p>
          <a:p>
            <a:pPr indent="0" lvl="0" marL="0" marR="0" rtl="0" algn="r">
              <a:lnSpc>
                <a:spcPct val="90000"/>
              </a:lnSpc>
              <a:spcBef>
                <a:spcPts val="0"/>
              </a:spcBef>
              <a:spcAft>
                <a:spcPts val="0"/>
              </a:spcAft>
              <a:buClr>
                <a:srgbClr val="000000"/>
              </a:buClr>
              <a:buSzPts val="1200"/>
              <a:buFont typeface="Arial"/>
              <a:buNone/>
            </a:pPr>
            <a:r>
              <a:rPr b="0" i="0" lang="en-US" sz="1200" u="none" cap="none" strike="noStrike">
                <a:solidFill>
                  <a:srgbClr val="000000"/>
                </a:solidFill>
                <a:latin typeface="Arial"/>
                <a:ea typeface="Arial"/>
                <a:cs typeface="Arial"/>
                <a:sym typeface="Arial"/>
              </a:rPr>
              <a:t>Infrastructure</a:t>
            </a:r>
            <a:endParaRPr/>
          </a:p>
          <a:p>
            <a:pPr indent="0" lvl="0" marL="0" marR="0" rtl="0" algn="r">
              <a:lnSpc>
                <a:spcPct val="90000"/>
              </a:lnSpc>
              <a:spcBef>
                <a:spcPts val="0"/>
              </a:spcBef>
              <a:spcAft>
                <a:spcPts val="0"/>
              </a:spcAft>
              <a:buClr>
                <a:srgbClr val="000000"/>
              </a:buClr>
              <a:buSzPts val="1200"/>
              <a:buFont typeface="Arial"/>
              <a:buNone/>
            </a:pPr>
            <a:r>
              <a:rPr b="0" i="0" lang="en-US" sz="1200" u="none" cap="none" strike="noStrike">
                <a:solidFill>
                  <a:srgbClr val="000000"/>
                </a:solidFill>
                <a:latin typeface="Arial"/>
                <a:ea typeface="Arial"/>
                <a:cs typeface="Arial"/>
                <a:sym typeface="Arial"/>
              </a:rPr>
              <a:t>Permitting System &amp;</a:t>
            </a:r>
            <a:endParaRPr/>
          </a:p>
          <a:p>
            <a:pPr indent="0" lvl="0" marL="0" marR="0" rtl="0" algn="r">
              <a:lnSpc>
                <a:spcPct val="90000"/>
              </a:lnSpc>
              <a:spcBef>
                <a:spcPts val="0"/>
              </a:spcBef>
              <a:spcAft>
                <a:spcPts val="0"/>
              </a:spcAft>
              <a:buClr>
                <a:srgbClr val="000000"/>
              </a:buClr>
              <a:buSzPts val="1200"/>
              <a:buFont typeface="Arial"/>
              <a:buNone/>
            </a:pPr>
            <a:r>
              <a:rPr b="0" i="0" lang="en-US" sz="1200" u="none" cap="none" strike="noStrike">
                <a:solidFill>
                  <a:srgbClr val="000000"/>
                </a:solidFill>
                <a:latin typeface="Arial"/>
                <a:ea typeface="Arial"/>
                <a:cs typeface="Arial"/>
                <a:sym typeface="Arial"/>
              </a:rPr>
              <a:t>Application Rebuild</a:t>
            </a:r>
            <a:endParaRPr/>
          </a:p>
        </p:txBody>
      </p:sp>
      <p:sp>
        <p:nvSpPr>
          <p:cNvPr id="9253" name="Google Shape;9253;p1460"/>
          <p:cNvSpPr/>
          <p:nvPr/>
        </p:nvSpPr>
        <p:spPr>
          <a:xfrm>
            <a:off x="1762125" y="2797175"/>
            <a:ext cx="1323975" cy="723900"/>
          </a:xfrm>
          <a:prstGeom prst="ellipse">
            <a:avLst/>
          </a:prstGeom>
          <a:solidFill>
            <a:srgbClr val="97A2B5"/>
          </a:solidFill>
          <a:ln cap="flat" cmpd="sng" w="12700">
            <a:solidFill>
              <a:schemeClr val="dk1"/>
            </a:solidFill>
            <a:prstDash val="solid"/>
            <a:round/>
            <a:headEnd len="sm" w="sm" type="none"/>
            <a:tailEnd len="sm" w="sm" type="none"/>
          </a:ln>
        </p:spPr>
        <p:txBody>
          <a:bodyPr anchorCtr="0" anchor="ctr" bIns="45700" lIns="0" spcFirstLastPara="1" rIns="0"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Arial"/>
                <a:ea typeface="Arial"/>
                <a:cs typeface="Arial"/>
                <a:sym typeface="Arial"/>
              </a:rPr>
              <a:t>Internal</a:t>
            </a:r>
            <a:endParaRPr/>
          </a:p>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Arial"/>
                <a:ea typeface="Arial"/>
                <a:cs typeface="Arial"/>
                <a:sym typeface="Arial"/>
              </a:rPr>
              <a:t>Manual</a:t>
            </a:r>
            <a:endParaRPr/>
          </a:p>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Arial"/>
                <a:ea typeface="Arial"/>
                <a:cs typeface="Arial"/>
                <a:sym typeface="Arial"/>
              </a:rPr>
              <a:t>Fail-Over</a:t>
            </a:r>
            <a:endParaRPr/>
          </a:p>
        </p:txBody>
      </p:sp>
      <p:sp>
        <p:nvSpPr>
          <p:cNvPr id="9254" name="Google Shape;9254;p1460"/>
          <p:cNvSpPr/>
          <p:nvPr/>
        </p:nvSpPr>
        <p:spPr>
          <a:xfrm>
            <a:off x="973138" y="1944688"/>
            <a:ext cx="1323975" cy="723900"/>
          </a:xfrm>
          <a:prstGeom prst="ellipse">
            <a:avLst/>
          </a:prstGeom>
          <a:solidFill>
            <a:srgbClr val="555F87"/>
          </a:solidFill>
          <a:ln cap="flat" cmpd="sng" w="12700">
            <a:solidFill>
              <a:schemeClr val="dk1"/>
            </a:solidFill>
            <a:prstDash val="solid"/>
            <a:round/>
            <a:headEnd len="sm" w="sm" type="none"/>
            <a:tailEnd len="sm" w="sm" type="none"/>
          </a:ln>
        </p:spPr>
        <p:txBody>
          <a:bodyPr anchorCtr="0" anchor="ctr" bIns="45700" lIns="0" spcFirstLastPara="1" rIns="0"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Arial"/>
                <a:ea typeface="Arial"/>
                <a:cs typeface="Arial"/>
                <a:sym typeface="Arial"/>
              </a:rPr>
              <a:t>Internal</a:t>
            </a:r>
            <a:endParaRPr/>
          </a:p>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Arial"/>
                <a:ea typeface="Arial"/>
                <a:cs typeface="Arial"/>
                <a:sym typeface="Arial"/>
              </a:rPr>
              <a:t>Automatic </a:t>
            </a:r>
            <a:endParaRPr/>
          </a:p>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Arial"/>
                <a:ea typeface="Arial"/>
                <a:cs typeface="Arial"/>
                <a:sym typeface="Arial"/>
              </a:rPr>
              <a:t>Fail-Over</a:t>
            </a:r>
            <a:endParaRPr/>
          </a:p>
        </p:txBody>
      </p:sp>
      <p:cxnSp>
        <p:nvCxnSpPr>
          <p:cNvPr id="9255" name="Google Shape;9255;p1460"/>
          <p:cNvCxnSpPr/>
          <p:nvPr/>
        </p:nvCxnSpPr>
        <p:spPr>
          <a:xfrm flipH="1" rot="1038755">
            <a:off x="6656388" y="3535363"/>
            <a:ext cx="317500" cy="665162"/>
          </a:xfrm>
          <a:prstGeom prst="straightConnector1">
            <a:avLst/>
          </a:prstGeom>
          <a:noFill/>
          <a:ln cap="flat" cmpd="sng" w="19050">
            <a:solidFill>
              <a:schemeClr val="dk1"/>
            </a:solidFill>
            <a:prstDash val="solid"/>
            <a:round/>
            <a:headEnd len="sm" w="sm" type="none"/>
            <a:tailEnd len="med" w="med" type="stealth"/>
          </a:ln>
        </p:spPr>
      </p:cxnSp>
      <p:cxnSp>
        <p:nvCxnSpPr>
          <p:cNvPr id="9256" name="Google Shape;9256;p1460"/>
          <p:cNvCxnSpPr/>
          <p:nvPr/>
        </p:nvCxnSpPr>
        <p:spPr>
          <a:xfrm rot="6065555">
            <a:off x="5300663" y="3579812"/>
            <a:ext cx="414338" cy="246063"/>
          </a:xfrm>
          <a:prstGeom prst="straightConnector1">
            <a:avLst/>
          </a:prstGeom>
          <a:noFill/>
          <a:ln cap="flat" cmpd="sng" w="19050">
            <a:solidFill>
              <a:schemeClr val="dk1"/>
            </a:solidFill>
            <a:prstDash val="solid"/>
            <a:round/>
            <a:headEnd len="sm" w="sm" type="none"/>
            <a:tailEnd len="med" w="med" type="stealth"/>
          </a:ln>
        </p:spPr>
      </p:cxnSp>
      <p:cxnSp>
        <p:nvCxnSpPr>
          <p:cNvPr id="9257" name="Google Shape;9257;p1460"/>
          <p:cNvCxnSpPr/>
          <p:nvPr/>
        </p:nvCxnSpPr>
        <p:spPr>
          <a:xfrm rot="6852881">
            <a:off x="3613944" y="3075781"/>
            <a:ext cx="425450" cy="160338"/>
          </a:xfrm>
          <a:prstGeom prst="straightConnector1">
            <a:avLst/>
          </a:prstGeom>
          <a:noFill/>
          <a:ln cap="flat" cmpd="sng" w="19050">
            <a:solidFill>
              <a:schemeClr val="dk1"/>
            </a:solidFill>
            <a:prstDash val="solid"/>
            <a:round/>
            <a:headEnd len="sm" w="sm" type="none"/>
            <a:tailEnd len="med" w="med" type="stealth"/>
          </a:ln>
        </p:spPr>
      </p:cxnSp>
      <p:sp>
        <p:nvSpPr>
          <p:cNvPr id="9258" name="Google Shape;9258;p1460"/>
          <p:cNvSpPr/>
          <p:nvPr/>
        </p:nvSpPr>
        <p:spPr>
          <a:xfrm>
            <a:off x="2057400" y="1250950"/>
            <a:ext cx="1892300" cy="577850"/>
          </a:xfrm>
          <a:prstGeom prst="rect">
            <a:avLst/>
          </a:prstGeom>
          <a:noFill/>
          <a:ln>
            <a:noFill/>
          </a:ln>
        </p:spPr>
        <p:txBody>
          <a:bodyPr anchorCtr="0" anchor="t" bIns="41475" lIns="84450" spcFirstLastPara="1" rIns="84450" wrap="square" tIns="41475">
            <a:noAutofit/>
          </a:bodyPr>
          <a:lstStyle/>
          <a:p>
            <a:pPr indent="0" lvl="0" marL="0" marR="0" rtl="0" algn="r">
              <a:lnSpc>
                <a:spcPct val="90000"/>
              </a:lnSpc>
              <a:spcBef>
                <a:spcPts val="0"/>
              </a:spcBef>
              <a:spcAft>
                <a:spcPts val="0"/>
              </a:spcAft>
              <a:buClr>
                <a:srgbClr val="000000"/>
              </a:buClr>
              <a:buSzPts val="1200"/>
              <a:buFont typeface="Arial"/>
              <a:buNone/>
            </a:pPr>
            <a:r>
              <a:rPr b="0" i="0" lang="en-US" sz="1200" u="none" cap="none" strike="noStrike">
                <a:solidFill>
                  <a:srgbClr val="000000"/>
                </a:solidFill>
                <a:latin typeface="Arial"/>
                <a:ea typeface="Arial"/>
                <a:cs typeface="Arial"/>
                <a:sym typeface="Arial"/>
              </a:rPr>
              <a:t>Dedicated Infrastructure Permitting Automated Application Fail-Over</a:t>
            </a:r>
            <a:endParaRPr/>
          </a:p>
        </p:txBody>
      </p:sp>
      <p:cxnSp>
        <p:nvCxnSpPr>
          <p:cNvPr id="9259" name="Google Shape;9259;p1460"/>
          <p:cNvCxnSpPr/>
          <p:nvPr/>
        </p:nvCxnSpPr>
        <p:spPr>
          <a:xfrm rot="7985786">
            <a:off x="1976438" y="1630363"/>
            <a:ext cx="304800" cy="76200"/>
          </a:xfrm>
          <a:prstGeom prst="straightConnector1">
            <a:avLst/>
          </a:prstGeom>
          <a:noFill/>
          <a:ln cap="flat" cmpd="sng" w="19050">
            <a:solidFill>
              <a:schemeClr val="dk1"/>
            </a:solidFill>
            <a:prstDash val="solid"/>
            <a:round/>
            <a:headEnd len="sm" w="sm" type="none"/>
            <a:tailEnd len="med" w="med" type="stealth"/>
          </a:ln>
        </p:spPr>
      </p:cxnSp>
      <p:sp>
        <p:nvSpPr>
          <p:cNvPr id="9260" name="Google Shape;9260;p1460"/>
          <p:cNvSpPr txBox="1"/>
          <p:nvPr/>
        </p:nvSpPr>
        <p:spPr>
          <a:xfrm>
            <a:off x="5862638" y="5070475"/>
            <a:ext cx="1023937" cy="27463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Arial"/>
                <a:ea typeface="Arial"/>
                <a:cs typeface="Arial"/>
                <a:sym typeface="Arial"/>
              </a:rPr>
              <a:t>Facilities: $</a:t>
            </a:r>
            <a:endParaRPr/>
          </a:p>
        </p:txBody>
      </p:sp>
      <p:sp>
        <p:nvSpPr>
          <p:cNvPr id="9261" name="Google Shape;9261;p1460"/>
          <p:cNvSpPr txBox="1"/>
          <p:nvPr/>
        </p:nvSpPr>
        <p:spPr>
          <a:xfrm>
            <a:off x="4364038" y="4786313"/>
            <a:ext cx="1103312" cy="457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Arial"/>
                <a:ea typeface="Arial"/>
                <a:cs typeface="Arial"/>
                <a:sym typeface="Arial"/>
              </a:rPr>
              <a:t>Network: $$ Facilities: $$</a:t>
            </a:r>
            <a:endParaRPr/>
          </a:p>
        </p:txBody>
      </p:sp>
      <p:sp>
        <p:nvSpPr>
          <p:cNvPr id="9262" name="Google Shape;9262;p1460"/>
          <p:cNvSpPr txBox="1"/>
          <p:nvPr/>
        </p:nvSpPr>
        <p:spPr>
          <a:xfrm>
            <a:off x="2865438" y="4289425"/>
            <a:ext cx="1260475" cy="82073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Arial"/>
                <a:ea typeface="Arial"/>
                <a:cs typeface="Arial"/>
                <a:sym typeface="Arial"/>
              </a:rPr>
              <a:t>Storage: $$$ Hosts: $$   Network: $$ Facilities: $$$</a:t>
            </a:r>
            <a:endParaRPr/>
          </a:p>
        </p:txBody>
      </p:sp>
      <p:sp>
        <p:nvSpPr>
          <p:cNvPr id="9263" name="Google Shape;9263;p1460"/>
          <p:cNvSpPr txBox="1"/>
          <p:nvPr/>
        </p:nvSpPr>
        <p:spPr>
          <a:xfrm>
            <a:off x="1762125" y="3635375"/>
            <a:ext cx="1182688" cy="82232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Arial"/>
                <a:ea typeface="Arial"/>
                <a:cs typeface="Arial"/>
                <a:sym typeface="Arial"/>
              </a:rPr>
              <a:t>Storage: $$$ Hosts: $$   Network: $$$</a:t>
            </a:r>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Arial"/>
                <a:ea typeface="Arial"/>
                <a:cs typeface="Arial"/>
                <a:sym typeface="Arial"/>
              </a:rPr>
              <a:t>Facilities: $$$</a:t>
            </a:r>
            <a:endParaRPr/>
          </a:p>
        </p:txBody>
      </p:sp>
      <p:sp>
        <p:nvSpPr>
          <p:cNvPr id="9264" name="Google Shape;9264;p1460"/>
          <p:cNvSpPr txBox="1"/>
          <p:nvPr/>
        </p:nvSpPr>
        <p:spPr>
          <a:xfrm>
            <a:off x="657225" y="2797175"/>
            <a:ext cx="1184275" cy="82232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Arial"/>
                <a:ea typeface="Arial"/>
                <a:cs typeface="Arial"/>
                <a:sym typeface="Arial"/>
              </a:rPr>
              <a:t>Storage: $$$ Hosts: $$$   Network: $$$ Facilities: $$$</a:t>
            </a:r>
            <a:endParaRPr/>
          </a:p>
        </p:txBody>
      </p:sp>
      <p:sp>
        <p:nvSpPr>
          <p:cNvPr id="9265" name="Google Shape;9265;p1460"/>
          <p:cNvSpPr txBox="1"/>
          <p:nvPr/>
        </p:nvSpPr>
        <p:spPr>
          <a:xfrm rot="-5400000">
            <a:off x="2153443" y="6228557"/>
            <a:ext cx="703263" cy="2286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900"/>
              <a:buFont typeface="Arial"/>
              <a:buNone/>
            </a:pPr>
            <a:r>
              <a:rPr b="0" i="0" lang="en-US" sz="900" u="none" cap="none" strike="noStrike">
                <a:solidFill>
                  <a:srgbClr val="000000"/>
                </a:solidFill>
                <a:latin typeface="Arial"/>
                <a:ea typeface="Arial"/>
                <a:cs typeface="Arial"/>
                <a:sym typeface="Arial"/>
              </a:rPr>
              <a:t>8 Hours</a:t>
            </a:r>
            <a:endParaRPr/>
          </a:p>
        </p:txBody>
      </p:sp>
      <p:sp>
        <p:nvSpPr>
          <p:cNvPr id="9266" name="Google Shape;9266;p1460"/>
          <p:cNvSpPr txBox="1"/>
          <p:nvPr/>
        </p:nvSpPr>
        <p:spPr>
          <a:xfrm rot="-5400000">
            <a:off x="3965575" y="6227763"/>
            <a:ext cx="703263" cy="230187"/>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900"/>
              <a:buFont typeface="Arial"/>
              <a:buNone/>
            </a:pPr>
            <a:r>
              <a:rPr b="0" i="0" lang="en-US" sz="900" u="none" cap="none" strike="noStrike">
                <a:solidFill>
                  <a:srgbClr val="000000"/>
                </a:solidFill>
                <a:latin typeface="Arial"/>
                <a:ea typeface="Arial"/>
                <a:cs typeface="Arial"/>
                <a:sym typeface="Arial"/>
              </a:rPr>
              <a:t>36 Hours</a:t>
            </a:r>
            <a:endParaRPr/>
          </a:p>
        </p:txBody>
      </p:sp>
      <p:sp>
        <p:nvSpPr>
          <p:cNvPr id="9267" name="Google Shape;9267;p1460"/>
          <p:cNvSpPr txBox="1"/>
          <p:nvPr/>
        </p:nvSpPr>
        <p:spPr>
          <a:xfrm rot="-5400000">
            <a:off x="6572251" y="6229350"/>
            <a:ext cx="703262" cy="230187"/>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900"/>
              <a:buFont typeface="Arial"/>
              <a:buNone/>
            </a:pPr>
            <a:r>
              <a:rPr b="0" i="0" lang="en-US" sz="900" u="none" cap="none" strike="noStrike">
                <a:solidFill>
                  <a:srgbClr val="000000"/>
                </a:solidFill>
                <a:latin typeface="Arial"/>
                <a:ea typeface="Arial"/>
                <a:cs typeface="Arial"/>
                <a:sym typeface="Arial"/>
              </a:rPr>
              <a:t>7 Days</a:t>
            </a:r>
            <a:endParaRPr/>
          </a:p>
        </p:txBody>
      </p:sp>
      <p:sp>
        <p:nvSpPr>
          <p:cNvPr id="9268" name="Google Shape;9268;p1460"/>
          <p:cNvSpPr txBox="1"/>
          <p:nvPr/>
        </p:nvSpPr>
        <p:spPr>
          <a:xfrm rot="-5400000">
            <a:off x="7121525" y="6227763"/>
            <a:ext cx="703263" cy="230187"/>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900"/>
              <a:buFont typeface="Arial"/>
              <a:buNone/>
            </a:pPr>
            <a:r>
              <a:rPr b="0" i="0" lang="en-US" sz="900" u="none" cap="none" strike="noStrike">
                <a:solidFill>
                  <a:srgbClr val="000000"/>
                </a:solidFill>
                <a:latin typeface="Arial"/>
                <a:ea typeface="Arial"/>
                <a:cs typeface="Arial"/>
                <a:sym typeface="Arial"/>
              </a:rPr>
              <a:t>10 Days</a:t>
            </a:r>
            <a:endParaRPr/>
          </a:p>
        </p:txBody>
      </p:sp>
      <p:sp>
        <p:nvSpPr>
          <p:cNvPr id="9269" name="Google Shape;9269;p1460"/>
          <p:cNvSpPr txBox="1"/>
          <p:nvPr/>
        </p:nvSpPr>
        <p:spPr>
          <a:xfrm rot="-5400000">
            <a:off x="8010525" y="6122988"/>
            <a:ext cx="703263" cy="433387"/>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900"/>
              <a:buFont typeface="Arial"/>
              <a:buNone/>
            </a:pPr>
            <a:r>
              <a:rPr b="0" i="0" lang="en-US" sz="900" u="none" cap="none" strike="noStrike">
                <a:solidFill>
                  <a:srgbClr val="000000"/>
                </a:solidFill>
                <a:latin typeface="Arial"/>
                <a:ea typeface="Arial"/>
                <a:cs typeface="Arial"/>
                <a:sym typeface="Arial"/>
              </a:rPr>
              <a:t>Up to</a:t>
            </a:r>
            <a:endParaRPr/>
          </a:p>
          <a:p>
            <a:pPr indent="0" lvl="0" marL="0" marR="0" rtl="0" algn="r">
              <a:lnSpc>
                <a:spcPct val="100000"/>
              </a:lnSpc>
              <a:spcBef>
                <a:spcPts val="450"/>
              </a:spcBef>
              <a:spcAft>
                <a:spcPts val="0"/>
              </a:spcAft>
              <a:buClr>
                <a:srgbClr val="000000"/>
              </a:buClr>
              <a:buSzPts val="900"/>
              <a:buFont typeface="Arial"/>
              <a:buNone/>
            </a:pPr>
            <a:r>
              <a:rPr b="0" i="0" lang="en-US" sz="900" u="none" cap="none" strike="noStrike">
                <a:solidFill>
                  <a:srgbClr val="000000"/>
                </a:solidFill>
                <a:latin typeface="Arial"/>
                <a:ea typeface="Arial"/>
                <a:cs typeface="Arial"/>
                <a:sym typeface="Arial"/>
              </a:rPr>
              <a:t>30 Days</a:t>
            </a:r>
            <a:endParaRPr/>
          </a:p>
        </p:txBody>
      </p:sp>
      <p:sp>
        <p:nvSpPr>
          <p:cNvPr id="9270" name="Google Shape;9270;p1460"/>
          <p:cNvSpPr/>
          <p:nvPr/>
        </p:nvSpPr>
        <p:spPr>
          <a:xfrm>
            <a:off x="2895600" y="1981200"/>
            <a:ext cx="1893888" cy="577850"/>
          </a:xfrm>
          <a:prstGeom prst="rect">
            <a:avLst/>
          </a:prstGeom>
          <a:noFill/>
          <a:ln>
            <a:noFill/>
          </a:ln>
        </p:spPr>
        <p:txBody>
          <a:bodyPr anchorCtr="0" anchor="t" bIns="41475" lIns="84450" spcFirstLastPara="1" rIns="84450" wrap="square" tIns="41475">
            <a:noAutofit/>
          </a:bodyPr>
          <a:lstStyle/>
          <a:p>
            <a:pPr indent="0" lvl="0" marL="0" marR="0" rtl="0" algn="ctr">
              <a:lnSpc>
                <a:spcPct val="90000"/>
              </a:lnSpc>
              <a:spcBef>
                <a:spcPts val="0"/>
              </a:spcBef>
              <a:spcAft>
                <a:spcPts val="0"/>
              </a:spcAft>
              <a:buClr>
                <a:srgbClr val="000000"/>
              </a:buClr>
              <a:buSzPts val="1200"/>
              <a:buFont typeface="Arial"/>
              <a:buNone/>
            </a:pPr>
            <a:r>
              <a:rPr b="0" i="0" lang="en-US" sz="1200" u="none" cap="none" strike="noStrike">
                <a:solidFill>
                  <a:srgbClr val="000000"/>
                </a:solidFill>
                <a:latin typeface="Arial"/>
                <a:ea typeface="Arial"/>
                <a:cs typeface="Arial"/>
                <a:sym typeface="Arial"/>
              </a:rPr>
              <a:t>Dedicated Infrastructure Permitting Manual Intervention Fail-Over</a:t>
            </a:r>
            <a:endParaRPr/>
          </a:p>
        </p:txBody>
      </p:sp>
      <p:cxnSp>
        <p:nvCxnSpPr>
          <p:cNvPr id="9271" name="Google Shape;9271;p1460"/>
          <p:cNvCxnSpPr/>
          <p:nvPr/>
        </p:nvCxnSpPr>
        <p:spPr>
          <a:xfrm rot="6852881">
            <a:off x="2650331" y="2455069"/>
            <a:ext cx="382588" cy="196850"/>
          </a:xfrm>
          <a:prstGeom prst="straightConnector1">
            <a:avLst/>
          </a:prstGeom>
          <a:noFill/>
          <a:ln cap="flat" cmpd="sng" w="19050">
            <a:solidFill>
              <a:schemeClr val="dk1"/>
            </a:solidFill>
            <a:prstDash val="solid"/>
            <a:round/>
            <a:headEnd len="sm" w="sm" type="none"/>
            <a:tailEnd len="med" w="med" type="stealth"/>
          </a:ln>
        </p:spPr>
      </p:cxnSp>
      <p:sp>
        <p:nvSpPr>
          <p:cNvPr id="9272" name="Google Shape;9272;p1460"/>
          <p:cNvSpPr/>
          <p:nvPr/>
        </p:nvSpPr>
        <p:spPr>
          <a:xfrm>
            <a:off x="5334000" y="2514600"/>
            <a:ext cx="1344613" cy="1374775"/>
          </a:xfrm>
          <a:prstGeom prst="rect">
            <a:avLst/>
          </a:prstGeom>
          <a:noFill/>
          <a:ln>
            <a:noFill/>
          </a:ln>
        </p:spPr>
        <p:txBody>
          <a:bodyPr anchorCtr="0" anchor="t" bIns="41475" lIns="84450" spcFirstLastPara="1" rIns="84450" wrap="square" tIns="41475">
            <a:noAutofit/>
          </a:bodyPr>
          <a:lstStyle/>
          <a:p>
            <a:pPr indent="0" lvl="0" marL="0" marR="0" rtl="0" algn="r">
              <a:lnSpc>
                <a:spcPct val="90000"/>
              </a:lnSpc>
              <a:spcBef>
                <a:spcPts val="0"/>
              </a:spcBef>
              <a:spcAft>
                <a:spcPts val="0"/>
              </a:spcAft>
              <a:buClr>
                <a:srgbClr val="000000"/>
              </a:buClr>
              <a:buSzPts val="1200"/>
              <a:buFont typeface="Arial"/>
              <a:buNone/>
            </a:pPr>
            <a:r>
              <a:rPr b="0" i="0" lang="en-US" sz="1200" u="none" cap="none" strike="noStrike">
                <a:solidFill>
                  <a:srgbClr val="000000"/>
                </a:solidFill>
                <a:latin typeface="Arial"/>
                <a:ea typeface="Arial"/>
                <a:cs typeface="Arial"/>
                <a:sym typeface="Arial"/>
              </a:rPr>
              <a:t>Facility, Utility, Environmental, </a:t>
            </a:r>
            <a:endParaRPr/>
          </a:p>
          <a:p>
            <a:pPr indent="0" lvl="0" marL="0" marR="0" rtl="0" algn="r">
              <a:lnSpc>
                <a:spcPct val="90000"/>
              </a:lnSpc>
              <a:spcBef>
                <a:spcPts val="0"/>
              </a:spcBef>
              <a:spcAft>
                <a:spcPts val="0"/>
              </a:spcAft>
              <a:buClr>
                <a:srgbClr val="000000"/>
              </a:buClr>
              <a:buSzPts val="1200"/>
              <a:buFont typeface="Arial"/>
              <a:buNone/>
            </a:pPr>
            <a:r>
              <a:rPr b="0" i="0" lang="en-US" sz="1200" u="none" cap="none" strike="noStrike">
                <a:solidFill>
                  <a:srgbClr val="000000"/>
                </a:solidFill>
                <a:latin typeface="Arial"/>
                <a:ea typeface="Arial"/>
                <a:cs typeface="Arial"/>
                <a:sym typeface="Arial"/>
              </a:rPr>
              <a:t>and Network Infrastructure </a:t>
            </a:r>
            <a:endParaRPr/>
          </a:p>
          <a:p>
            <a:pPr indent="0" lvl="0" marL="0" marR="0" rtl="0" algn="r">
              <a:lnSpc>
                <a:spcPct val="90000"/>
              </a:lnSpc>
              <a:spcBef>
                <a:spcPts val="0"/>
              </a:spcBef>
              <a:spcAft>
                <a:spcPts val="0"/>
              </a:spcAft>
              <a:buClr>
                <a:srgbClr val="000000"/>
              </a:buClr>
              <a:buSzPts val="1200"/>
              <a:buFont typeface="Arial"/>
              <a:buNone/>
            </a:pPr>
            <a:r>
              <a:rPr b="0" i="0" lang="en-US" sz="1200" u="none" cap="none" strike="noStrike">
                <a:solidFill>
                  <a:srgbClr val="000000"/>
                </a:solidFill>
                <a:latin typeface="Arial"/>
                <a:ea typeface="Arial"/>
                <a:cs typeface="Arial"/>
                <a:sym typeface="Arial"/>
              </a:rPr>
              <a:t>Awaiting Equipment Delivery</a:t>
            </a:r>
            <a:endParaRPr/>
          </a:p>
          <a:p>
            <a:pPr indent="0" lvl="0" marL="0" marR="0" rtl="0" algn="r">
              <a:lnSpc>
                <a:spcPct val="90000"/>
              </a:lnSpc>
              <a:spcBef>
                <a:spcPts val="0"/>
              </a:spcBef>
              <a:spcAft>
                <a:spcPts val="0"/>
              </a:spcAft>
              <a:buClr>
                <a:schemeClr val="dk1"/>
              </a:buClr>
              <a:buSzPts val="1000"/>
              <a:buFont typeface="Arial"/>
              <a:buNone/>
            </a:pPr>
            <a:r>
              <a:t/>
            </a:r>
            <a:endParaRPr b="0" i="0" sz="1000" u="none" cap="none" strike="noStrike">
              <a:solidFill>
                <a:srgbClr val="000000"/>
              </a:solidFill>
              <a:latin typeface="Arial"/>
              <a:ea typeface="Arial"/>
              <a:cs typeface="Arial"/>
              <a:sym typeface="Arial"/>
            </a:endParaRPr>
          </a:p>
        </p:txBody>
      </p:sp>
      <p:sp>
        <p:nvSpPr>
          <p:cNvPr id="9273" name="Google Shape;9273;p1460"/>
          <p:cNvSpPr/>
          <p:nvPr/>
        </p:nvSpPr>
        <p:spPr>
          <a:xfrm>
            <a:off x="6705600" y="3048000"/>
            <a:ext cx="1420813" cy="412750"/>
          </a:xfrm>
          <a:prstGeom prst="rect">
            <a:avLst/>
          </a:prstGeom>
          <a:noFill/>
          <a:ln>
            <a:noFill/>
          </a:ln>
        </p:spPr>
        <p:txBody>
          <a:bodyPr anchorCtr="0" anchor="t" bIns="41475" lIns="84450" spcFirstLastPara="1" rIns="84450" wrap="square" tIns="41475">
            <a:noAutofit/>
          </a:bodyPr>
          <a:lstStyle/>
          <a:p>
            <a:pPr indent="0" lvl="0" marL="0" marR="0" rtl="0" algn="r">
              <a:lnSpc>
                <a:spcPct val="90000"/>
              </a:lnSpc>
              <a:spcBef>
                <a:spcPts val="0"/>
              </a:spcBef>
              <a:spcAft>
                <a:spcPts val="0"/>
              </a:spcAft>
              <a:buClr>
                <a:srgbClr val="000000"/>
              </a:buClr>
              <a:buSzPts val="1200"/>
              <a:buFont typeface="Arial"/>
              <a:buNone/>
            </a:pPr>
            <a:r>
              <a:rPr b="0" i="0" lang="en-US" sz="1200" u="none" cap="none" strike="noStrike">
                <a:solidFill>
                  <a:srgbClr val="000000"/>
                </a:solidFill>
                <a:latin typeface="Arial"/>
                <a:ea typeface="Arial"/>
                <a:cs typeface="Arial"/>
                <a:sym typeface="Arial"/>
              </a:rPr>
              <a:t>Facility, Utility, &amp;</a:t>
            </a:r>
            <a:endParaRPr/>
          </a:p>
          <a:p>
            <a:pPr indent="0" lvl="0" marL="0" marR="0" rtl="0" algn="r">
              <a:lnSpc>
                <a:spcPct val="90000"/>
              </a:lnSpc>
              <a:spcBef>
                <a:spcPts val="0"/>
              </a:spcBef>
              <a:spcAft>
                <a:spcPts val="0"/>
              </a:spcAft>
              <a:buClr>
                <a:srgbClr val="000000"/>
              </a:buClr>
              <a:buSzPts val="1200"/>
              <a:buFont typeface="Arial"/>
              <a:buNone/>
            </a:pPr>
            <a:r>
              <a:rPr b="0" i="0" lang="en-US" sz="1200" u="none" cap="none" strike="noStrike">
                <a:solidFill>
                  <a:srgbClr val="000000"/>
                </a:solidFill>
                <a:latin typeface="Arial"/>
                <a:ea typeface="Arial"/>
                <a:cs typeface="Arial"/>
                <a:sym typeface="Arial"/>
              </a:rPr>
              <a:t>Environmental</a:t>
            </a:r>
            <a:endParaRPr/>
          </a:p>
        </p:txBody>
      </p:sp>
      <p:sp>
        <p:nvSpPr>
          <p:cNvPr id="9274" name="Google Shape;9274;p1460"/>
          <p:cNvSpPr/>
          <p:nvPr/>
        </p:nvSpPr>
        <p:spPr>
          <a:xfrm>
            <a:off x="7543800" y="3505200"/>
            <a:ext cx="1320800" cy="412750"/>
          </a:xfrm>
          <a:prstGeom prst="rect">
            <a:avLst/>
          </a:prstGeom>
          <a:noFill/>
          <a:ln>
            <a:noFill/>
          </a:ln>
        </p:spPr>
        <p:txBody>
          <a:bodyPr anchorCtr="0" anchor="t" bIns="41475" lIns="84450" spcFirstLastPara="1" rIns="84450" wrap="square" tIns="41475">
            <a:noAutofit/>
          </a:bodyPr>
          <a:lstStyle/>
          <a:p>
            <a:pPr indent="0" lvl="0" marL="0" marR="0" rtl="0" algn="r">
              <a:lnSpc>
                <a:spcPct val="90000"/>
              </a:lnSpc>
              <a:spcBef>
                <a:spcPts val="0"/>
              </a:spcBef>
              <a:spcAft>
                <a:spcPts val="0"/>
              </a:spcAft>
              <a:buClr>
                <a:srgbClr val="000000"/>
              </a:buClr>
              <a:buSzPts val="1200"/>
              <a:buFont typeface="Arial"/>
              <a:buNone/>
            </a:pPr>
            <a:r>
              <a:rPr b="0" i="0" lang="en-US" sz="1200" u="none" cap="none" strike="noStrike">
                <a:solidFill>
                  <a:srgbClr val="000000"/>
                </a:solidFill>
                <a:latin typeface="Arial"/>
                <a:ea typeface="Arial"/>
                <a:cs typeface="Arial"/>
                <a:sym typeface="Arial"/>
              </a:rPr>
              <a:t>Best Effort at</a:t>
            </a:r>
            <a:endParaRPr/>
          </a:p>
          <a:p>
            <a:pPr indent="0" lvl="0" marL="0" marR="0" rtl="0" algn="r">
              <a:lnSpc>
                <a:spcPct val="90000"/>
              </a:lnSpc>
              <a:spcBef>
                <a:spcPts val="0"/>
              </a:spcBef>
              <a:spcAft>
                <a:spcPts val="0"/>
              </a:spcAft>
              <a:buClr>
                <a:srgbClr val="000000"/>
              </a:buClr>
              <a:buSzPts val="1200"/>
              <a:buFont typeface="Arial"/>
              <a:buNone/>
            </a:pPr>
            <a:r>
              <a:rPr b="0" i="0" lang="en-US" sz="1200" u="none" cap="none" strike="noStrike">
                <a:solidFill>
                  <a:srgbClr val="000000"/>
                </a:solidFill>
                <a:latin typeface="Arial"/>
                <a:ea typeface="Arial"/>
                <a:cs typeface="Arial"/>
                <a:sym typeface="Arial"/>
              </a:rPr>
              <a:t>Time of Disaster</a:t>
            </a:r>
            <a:endParaRPr/>
          </a:p>
        </p:txBody>
      </p:sp>
      <p:cxnSp>
        <p:nvCxnSpPr>
          <p:cNvPr id="9275" name="Google Shape;9275;p1460"/>
          <p:cNvCxnSpPr/>
          <p:nvPr/>
        </p:nvCxnSpPr>
        <p:spPr>
          <a:xfrm rot="3252545">
            <a:off x="7827962" y="3954463"/>
            <a:ext cx="276225" cy="273050"/>
          </a:xfrm>
          <a:prstGeom prst="straightConnector1">
            <a:avLst/>
          </a:prstGeom>
          <a:noFill/>
          <a:ln cap="flat" cmpd="sng" w="19050">
            <a:solidFill>
              <a:schemeClr val="dk1"/>
            </a:solidFill>
            <a:prstDash val="solid"/>
            <a:round/>
            <a:headEnd len="sm" w="sm" type="none"/>
            <a:tailEnd len="med" w="med" type="stealth"/>
          </a:ln>
        </p:spPr>
      </p:cxnSp>
      <p:cxnSp>
        <p:nvCxnSpPr>
          <p:cNvPr id="9276" name="Google Shape;9276;p1460"/>
          <p:cNvCxnSpPr/>
          <p:nvPr/>
        </p:nvCxnSpPr>
        <p:spPr>
          <a:xfrm>
            <a:off x="5783263" y="5922963"/>
            <a:ext cx="946150" cy="0"/>
          </a:xfrm>
          <a:prstGeom prst="straightConnector1">
            <a:avLst/>
          </a:prstGeom>
          <a:noFill/>
          <a:ln cap="flat" cmpd="sng" w="19050">
            <a:solidFill>
              <a:schemeClr val="dk1"/>
            </a:solidFill>
            <a:prstDash val="solid"/>
            <a:round/>
            <a:headEnd len="sm" w="sm" type="none"/>
            <a:tailEnd len="med" w="med" type="stealth"/>
          </a:ln>
        </p:spPr>
      </p:cxnSp>
      <p:cxnSp>
        <p:nvCxnSpPr>
          <p:cNvPr id="9277" name="Google Shape;9277;p1460"/>
          <p:cNvCxnSpPr/>
          <p:nvPr/>
        </p:nvCxnSpPr>
        <p:spPr>
          <a:xfrm rot="10800000">
            <a:off x="500063" y="2228850"/>
            <a:ext cx="0" cy="852488"/>
          </a:xfrm>
          <a:prstGeom prst="straightConnector1">
            <a:avLst/>
          </a:prstGeom>
          <a:noFill/>
          <a:ln cap="flat" cmpd="sng" w="19050">
            <a:solidFill>
              <a:schemeClr val="dk1"/>
            </a:solidFill>
            <a:prstDash val="solid"/>
            <a:round/>
            <a:headEnd len="sm" w="sm" type="none"/>
            <a:tailEnd len="med" w="med" type="stealth"/>
          </a:ln>
        </p:spPr>
      </p:cxnSp>
      <p:sp>
        <p:nvSpPr>
          <p:cNvPr id="9278" name="Google Shape;9278;p1460"/>
          <p:cNvSpPr txBox="1"/>
          <p:nvPr/>
        </p:nvSpPr>
        <p:spPr>
          <a:xfrm>
            <a:off x="7642225" y="6773863"/>
            <a:ext cx="184150" cy="100647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Arial"/>
                <a:ea typeface="Arial"/>
                <a:cs typeface="Arial"/>
                <a:sym typeface="Arial"/>
              </a:rPr>
              <a:t>GAr</a:t>
            </a:r>
            <a:endParaRPr/>
          </a:p>
        </p:txBody>
      </p:sp>
      <p:sp>
        <p:nvSpPr>
          <p:cNvPr id="9279" name="Google Shape;9279;p1460"/>
          <p:cNvSpPr/>
          <p:nvPr/>
        </p:nvSpPr>
        <p:spPr>
          <a:xfrm>
            <a:off x="3324225" y="152400"/>
            <a:ext cx="5819775" cy="366713"/>
          </a:xfrm>
          <a:prstGeom prst="rect">
            <a:avLst/>
          </a:prstGeom>
          <a:noFill/>
          <a:ln>
            <a:noFill/>
          </a:ln>
        </p:spPr>
        <p:txBody>
          <a:bodyPr anchorCtr="0" anchor="t" bIns="45675" lIns="91350" spcFirstLastPara="1" rIns="91350" wrap="square" tIns="45675">
            <a:noAutofit/>
          </a:bodyPr>
          <a:lstStyle/>
          <a:p>
            <a:pPr indent="0" lvl="0" marL="0" marR="0" rtl="0" algn="ctr">
              <a:lnSpc>
                <a:spcPct val="100000"/>
              </a:lnSpc>
              <a:spcBef>
                <a:spcPts val="0"/>
              </a:spcBef>
              <a:spcAft>
                <a:spcPts val="0"/>
              </a:spcAft>
              <a:buClr>
                <a:srgbClr val="FFFFFF"/>
              </a:buClr>
              <a:buSzPts val="1800"/>
              <a:buFont typeface="Arial"/>
              <a:buNone/>
            </a:pPr>
            <a:r>
              <a:rPr b="1" i="0" lang="en-US" sz="1800" u="none" cap="none" strike="noStrike">
                <a:solidFill>
                  <a:srgbClr val="FFFFFF"/>
                </a:solidFill>
                <a:latin typeface="Arial"/>
                <a:ea typeface="Arial"/>
                <a:cs typeface="Arial"/>
                <a:sym typeface="Arial"/>
              </a:rPr>
              <a:t>Delivering Degrees of RTO</a:t>
            </a:r>
            <a:endParaRPr/>
          </a:p>
        </p:txBody>
      </p:sp>
    </p:spTree>
  </p:cSld>
  <p:clrMapOvr>
    <a:masterClrMapping/>
  </p:clrMapOvr>
</p:sld>
</file>

<file path=ppt/theme/theme1.xml><?xml version="1.0" encoding="utf-8"?>
<a:theme xmlns:a="http://schemas.openxmlformats.org/drawingml/2006/main" xmlns:r="http://schemas.openxmlformats.org/officeDocument/2006/relationships"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0.xml><?xml version="1.0" encoding="utf-8"?>
<a:theme xmlns:a="http://schemas.openxmlformats.org/drawingml/2006/main" xmlns:r="http://schemas.openxmlformats.org/officeDocument/2006/relationships"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1.xml><?xml version="1.0" encoding="utf-8"?>
<a:theme xmlns:a="http://schemas.openxmlformats.org/drawingml/2006/main" xmlns:r="http://schemas.openxmlformats.org/officeDocument/2006/relationships"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2.xml><?xml version="1.0" encoding="utf-8"?>
<a:theme xmlns:a="http://schemas.openxmlformats.org/drawingml/2006/main" xmlns:r="http://schemas.openxmlformats.org/officeDocument/2006/relationships"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3.xml><?xml version="1.0" encoding="utf-8"?>
<a:theme xmlns:a="http://schemas.openxmlformats.org/drawingml/2006/main" xmlns:r="http://schemas.openxmlformats.org/officeDocument/2006/relationships"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4.xml><?xml version="1.0" encoding="utf-8"?>
<a:theme xmlns:a="http://schemas.openxmlformats.org/drawingml/2006/main" xmlns:r="http://schemas.openxmlformats.org/officeDocument/2006/relationships"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5.xml><?xml version="1.0" encoding="utf-8"?>
<a:theme xmlns:a="http://schemas.openxmlformats.org/drawingml/2006/main" xmlns:r="http://schemas.openxmlformats.org/officeDocument/2006/relationships"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6.xml><?xml version="1.0" encoding="utf-8"?>
<a:theme xmlns:a="http://schemas.openxmlformats.org/drawingml/2006/main" xmlns:r="http://schemas.openxmlformats.org/officeDocument/2006/relationships"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7.xml><?xml version="1.0" encoding="utf-8"?>
<a:theme xmlns:a="http://schemas.openxmlformats.org/drawingml/2006/main" xmlns:r="http://schemas.openxmlformats.org/officeDocument/2006/relationships"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8.xml><?xml version="1.0" encoding="utf-8"?>
<a:theme xmlns:a="http://schemas.openxmlformats.org/drawingml/2006/main" xmlns:r="http://schemas.openxmlformats.org/officeDocument/2006/relationships"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9.xml><?xml version="1.0" encoding="utf-8"?>
<a:theme xmlns:a="http://schemas.openxmlformats.org/drawingml/2006/main" xmlns:r="http://schemas.openxmlformats.org/officeDocument/2006/relationships" name="4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0.xml><?xml version="1.0" encoding="utf-8"?>
<a:theme xmlns:a="http://schemas.openxmlformats.org/drawingml/2006/main" xmlns:r="http://schemas.openxmlformats.org/officeDocument/2006/relationships"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1.xml><?xml version="1.0" encoding="utf-8"?>
<a:theme xmlns:a="http://schemas.openxmlformats.org/drawingml/2006/main" xmlns:r="http://schemas.openxmlformats.org/officeDocument/2006/relationships"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2.xml><?xml version="1.0" encoding="utf-8"?>
<a:theme xmlns:a="http://schemas.openxmlformats.org/drawingml/2006/main" xmlns:r="http://schemas.openxmlformats.org/officeDocument/2006/relationships"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3.xml><?xml version="1.0" encoding="utf-8"?>
<a:theme xmlns:a="http://schemas.openxmlformats.org/drawingml/2006/main" xmlns:r="http://schemas.openxmlformats.org/officeDocument/2006/relationships"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4.xml><?xml version="1.0" encoding="utf-8"?>
<a:theme xmlns:a="http://schemas.openxmlformats.org/drawingml/2006/main" xmlns:r="http://schemas.openxmlformats.org/officeDocument/2006/relationships"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5.xml><?xml version="1.0" encoding="utf-8"?>
<a:theme xmlns:a="http://schemas.openxmlformats.org/drawingml/2006/main" xmlns:r="http://schemas.openxmlformats.org/officeDocument/2006/relationships"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6.xml><?xml version="1.0" encoding="utf-8"?>
<a:theme xmlns:a="http://schemas.openxmlformats.org/drawingml/2006/main" xmlns:r="http://schemas.openxmlformats.org/officeDocument/2006/relationships" name="Local Market Activation-Gree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7.xml><?xml version="1.0" encoding="utf-8"?>
<a:theme xmlns:a="http://schemas.openxmlformats.org/drawingml/2006/main" xmlns:r="http://schemas.openxmlformats.org/officeDocument/2006/relationships"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xmlns:r="http://schemas.openxmlformats.org/officeDocument/2006/relationships"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xmlns:r="http://schemas.openxmlformats.org/officeDocument/2006/relationships"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xmlns:r="http://schemas.openxmlformats.org/officeDocument/2006/relationships"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xmlns:r="http://schemas.openxmlformats.org/officeDocument/2006/relationships"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7.xml><?xml version="1.0" encoding="utf-8"?>
<a:theme xmlns:a="http://schemas.openxmlformats.org/drawingml/2006/main" xmlns:r="http://schemas.openxmlformats.org/officeDocument/2006/relationships"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8.xml><?xml version="1.0" encoding="utf-8"?>
<a:theme xmlns:a="http://schemas.openxmlformats.org/drawingml/2006/main" xmlns:r="http://schemas.openxmlformats.org/officeDocument/2006/relationships"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9.xml><?xml version="1.0" encoding="utf-8"?>
<a:theme xmlns:a="http://schemas.openxmlformats.org/drawingml/2006/main" xmlns:r="http://schemas.openxmlformats.org/officeDocument/2006/relationships"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0.xml><?xml version="1.0" encoding="utf-8"?>
<a:theme xmlns:a="http://schemas.openxmlformats.org/drawingml/2006/main" xmlns:r="http://schemas.openxmlformats.org/officeDocument/2006/relationships"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1.xml><?xml version="1.0" encoding="utf-8"?>
<a:theme xmlns:a="http://schemas.openxmlformats.org/drawingml/2006/main" xmlns:r="http://schemas.openxmlformats.org/officeDocument/2006/relationships"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2.xml><?xml version="1.0" encoding="utf-8"?>
<a:theme xmlns:a="http://schemas.openxmlformats.org/drawingml/2006/main" xmlns:r="http://schemas.openxmlformats.org/officeDocument/2006/relationships"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3.xml><?xml version="1.0" encoding="utf-8"?>
<a:theme xmlns:a="http://schemas.openxmlformats.org/drawingml/2006/main" xmlns:r="http://schemas.openxmlformats.org/officeDocument/2006/relationships"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4.xml><?xml version="1.0" encoding="utf-8"?>
<a:theme xmlns:a="http://schemas.openxmlformats.org/drawingml/2006/main" xmlns:r="http://schemas.openxmlformats.org/officeDocument/2006/relationships"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5.xml><?xml version="1.0" encoding="utf-8"?>
<a:theme xmlns:a="http://schemas.openxmlformats.org/drawingml/2006/main" xmlns:r="http://schemas.openxmlformats.org/officeDocument/2006/relationships"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6.xml><?xml version="1.0" encoding="utf-8"?>
<a:theme xmlns:a="http://schemas.openxmlformats.org/drawingml/2006/main" xmlns:r="http://schemas.openxmlformats.org/officeDocument/2006/relationships"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7.xml><?xml version="1.0" encoding="utf-8"?>
<a:theme xmlns:a="http://schemas.openxmlformats.org/drawingml/2006/main" xmlns:r="http://schemas.openxmlformats.org/officeDocument/2006/relationships"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8.xml><?xml version="1.0" encoding="utf-8"?>
<a:theme xmlns:a="http://schemas.openxmlformats.org/drawingml/2006/main" xmlns:r="http://schemas.openxmlformats.org/officeDocument/2006/relationships"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9.xml><?xml version="1.0" encoding="utf-8"?>
<a:theme xmlns:a="http://schemas.openxmlformats.org/drawingml/2006/main" xmlns:r="http://schemas.openxmlformats.org/officeDocument/2006/relationships"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0.xml><?xml version="1.0" encoding="utf-8"?>
<a:theme xmlns:a="http://schemas.openxmlformats.org/drawingml/2006/main" xmlns:r="http://schemas.openxmlformats.org/officeDocument/2006/relationships"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1.xml><?xml version="1.0" encoding="utf-8"?>
<a:theme xmlns:a="http://schemas.openxmlformats.org/drawingml/2006/main" xmlns:r="http://schemas.openxmlformats.org/officeDocument/2006/relationships"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2.xml><?xml version="1.0" encoding="utf-8"?>
<a:theme xmlns:a="http://schemas.openxmlformats.org/drawingml/2006/main" xmlns:r="http://schemas.openxmlformats.org/officeDocument/2006/relationships" name="2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3.xml><?xml version="1.0" encoding="utf-8"?>
<a:theme xmlns:a="http://schemas.openxmlformats.org/drawingml/2006/main" xmlns:r="http://schemas.openxmlformats.org/officeDocument/2006/relationships"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4.xml><?xml version="1.0" encoding="utf-8"?>
<a:theme xmlns:a="http://schemas.openxmlformats.org/drawingml/2006/main" xmlns:r="http://schemas.openxmlformats.org/officeDocument/2006/relationships"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5.xml><?xml version="1.0" encoding="utf-8"?>
<a:theme xmlns:a="http://schemas.openxmlformats.org/drawingml/2006/main" xmlns:r="http://schemas.openxmlformats.org/officeDocument/2006/relationships"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6.xml><?xml version="1.0" encoding="utf-8"?>
<a:theme xmlns:a="http://schemas.openxmlformats.org/drawingml/2006/main" xmlns:r="http://schemas.openxmlformats.org/officeDocument/2006/relationships"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7.xml><?xml version="1.0" encoding="utf-8"?>
<a:theme xmlns:a="http://schemas.openxmlformats.org/drawingml/2006/main" xmlns:r="http://schemas.openxmlformats.org/officeDocument/2006/relationships"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8.xml><?xml version="1.0" encoding="utf-8"?>
<a:theme xmlns:a="http://schemas.openxmlformats.org/drawingml/2006/main" xmlns:r="http://schemas.openxmlformats.org/officeDocument/2006/relationships"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9.xml><?xml version="1.0" encoding="utf-8"?>
<a:theme xmlns:a="http://schemas.openxmlformats.org/drawingml/2006/main" xmlns:r="http://schemas.openxmlformats.org/officeDocument/2006/relationships"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0.xml><?xml version="1.0" encoding="utf-8"?>
<a:theme xmlns:a="http://schemas.openxmlformats.org/drawingml/2006/main" xmlns:r="http://schemas.openxmlformats.org/officeDocument/2006/relationships"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1.xml><?xml version="1.0" encoding="utf-8"?>
<a:theme xmlns:a="http://schemas.openxmlformats.org/drawingml/2006/main" xmlns:r="http://schemas.openxmlformats.org/officeDocument/2006/relationships"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2.xml><?xml version="1.0" encoding="utf-8"?>
<a:theme xmlns:a="http://schemas.openxmlformats.org/drawingml/2006/main" xmlns:r="http://schemas.openxmlformats.org/officeDocument/2006/relationships"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4.xml><?xml version="1.0" encoding="utf-8"?>
<a:theme xmlns:a="http://schemas.openxmlformats.org/drawingml/2006/main" xmlns:r="http://schemas.openxmlformats.org/officeDocument/2006/relationships"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5.xml><?xml version="1.0" encoding="utf-8"?>
<a:theme xmlns:a="http://schemas.openxmlformats.org/drawingml/2006/main" xmlns:r="http://schemas.openxmlformats.org/officeDocument/2006/relationships"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6.xml><?xml version="1.0" encoding="utf-8"?>
<a:theme xmlns:a="http://schemas.openxmlformats.org/drawingml/2006/main" xmlns:r="http://schemas.openxmlformats.org/officeDocument/2006/relationships"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7.xml><?xml version="1.0" encoding="utf-8"?>
<a:theme xmlns:a="http://schemas.openxmlformats.org/drawingml/2006/main" xmlns:r="http://schemas.openxmlformats.org/officeDocument/2006/relationships"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8.xml><?xml version="1.0" encoding="utf-8"?>
<a:theme xmlns:a="http://schemas.openxmlformats.org/drawingml/2006/main" xmlns:r="http://schemas.openxmlformats.org/officeDocument/2006/relationships"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9.xml><?xml version="1.0" encoding="utf-8"?>
<a:theme xmlns:a="http://schemas.openxmlformats.org/drawingml/2006/main" xmlns:r="http://schemas.openxmlformats.org/officeDocument/2006/relationships"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0.xml><?xml version="1.0" encoding="utf-8"?>
<a:theme xmlns:a="http://schemas.openxmlformats.org/drawingml/2006/main" xmlns:r="http://schemas.openxmlformats.org/officeDocument/2006/relationships"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1.xml><?xml version="1.0" encoding="utf-8"?>
<a:theme xmlns:a="http://schemas.openxmlformats.org/drawingml/2006/main" xmlns:r="http://schemas.openxmlformats.org/officeDocument/2006/relationships"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2.xml><?xml version="1.0" encoding="utf-8"?>
<a:theme xmlns:a="http://schemas.openxmlformats.org/drawingml/2006/main" xmlns:r="http://schemas.openxmlformats.org/officeDocument/2006/relationships"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3.xml><?xml version="1.0" encoding="utf-8"?>
<a:theme xmlns:a="http://schemas.openxmlformats.org/drawingml/2006/main" xmlns:r="http://schemas.openxmlformats.org/officeDocument/2006/relationships"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4.xml><?xml version="1.0" encoding="utf-8"?>
<a:theme xmlns:a="http://schemas.openxmlformats.org/drawingml/2006/main" xmlns:r="http://schemas.openxmlformats.org/officeDocument/2006/relationships"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5.xml><?xml version="1.0" encoding="utf-8"?>
<a:theme xmlns:a="http://schemas.openxmlformats.org/drawingml/2006/main" xmlns:r="http://schemas.openxmlformats.org/officeDocument/2006/relationships"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6.xml><?xml version="1.0" encoding="utf-8"?>
<a:theme xmlns:a="http://schemas.openxmlformats.org/drawingml/2006/main" xmlns:r="http://schemas.openxmlformats.org/officeDocument/2006/relationships"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7.xml><?xml version="1.0" encoding="utf-8"?>
<a:theme xmlns:a="http://schemas.openxmlformats.org/drawingml/2006/main" xmlns:r="http://schemas.openxmlformats.org/officeDocument/2006/relationships"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8.xml><?xml version="1.0" encoding="utf-8"?>
<a:theme xmlns:a="http://schemas.openxmlformats.org/drawingml/2006/main" xmlns:r="http://schemas.openxmlformats.org/officeDocument/2006/relationships"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9.xml><?xml version="1.0" encoding="utf-8"?>
<a:theme xmlns:a="http://schemas.openxmlformats.org/drawingml/2006/main" xmlns:r="http://schemas.openxmlformats.org/officeDocument/2006/relationships"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0.xml><?xml version="1.0" encoding="utf-8"?>
<a:theme xmlns:a="http://schemas.openxmlformats.org/drawingml/2006/main" xmlns:r="http://schemas.openxmlformats.org/officeDocument/2006/relationships"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1.xml><?xml version="1.0" encoding="utf-8"?>
<a:theme xmlns:a="http://schemas.openxmlformats.org/drawingml/2006/main" xmlns:r="http://schemas.openxmlformats.org/officeDocument/2006/relationships"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2.xml><?xml version="1.0" encoding="utf-8"?>
<a:theme xmlns:a="http://schemas.openxmlformats.org/drawingml/2006/main" xmlns:r="http://schemas.openxmlformats.org/officeDocument/2006/relationships" name="Opulent">
  <a:themeElements>
    <a:clrScheme name="Opulent">
      <a:dk1>
        <a:srgbClr val="000000"/>
      </a:dk1>
      <a:lt1>
        <a:srgbClr val="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3.xml><?xml version="1.0" encoding="utf-8"?>
<a:theme xmlns:a="http://schemas.openxmlformats.org/drawingml/2006/main" xmlns:r="http://schemas.openxmlformats.org/officeDocument/2006/relationships"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4.xml><?xml version="1.0" encoding="utf-8"?>
<a:theme xmlns:a="http://schemas.openxmlformats.org/drawingml/2006/main" xmlns:r="http://schemas.openxmlformats.org/officeDocument/2006/relationships"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5.xml><?xml version="1.0" encoding="utf-8"?>
<a:theme xmlns:a="http://schemas.openxmlformats.org/drawingml/2006/main" xmlns:r="http://schemas.openxmlformats.org/officeDocument/2006/relationships"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6.xml><?xml version="1.0" encoding="utf-8"?>
<a:theme xmlns:a="http://schemas.openxmlformats.org/drawingml/2006/main" xmlns:r="http://schemas.openxmlformats.org/officeDocument/2006/relationships"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7.xml><?xml version="1.0" encoding="utf-8"?>
<a:theme xmlns:a="http://schemas.openxmlformats.org/drawingml/2006/main" xmlns:r="http://schemas.openxmlformats.org/officeDocument/2006/relationships"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8.xml><?xml version="1.0" encoding="utf-8"?>
<a:theme xmlns:a="http://schemas.openxmlformats.org/drawingml/2006/main" xmlns:r="http://schemas.openxmlformats.org/officeDocument/2006/relationships"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9.xml><?xml version="1.0" encoding="utf-8"?>
<a:theme xmlns:a="http://schemas.openxmlformats.org/drawingml/2006/main" xmlns:r="http://schemas.openxmlformats.org/officeDocument/2006/relationships"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0.xml><?xml version="1.0" encoding="utf-8"?>
<a:theme xmlns:a="http://schemas.openxmlformats.org/drawingml/2006/main" xmlns:r="http://schemas.openxmlformats.org/officeDocument/2006/relationships"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1.xml><?xml version="1.0" encoding="utf-8"?>
<a:theme xmlns:a="http://schemas.openxmlformats.org/drawingml/2006/main" xmlns:r="http://schemas.openxmlformats.org/officeDocument/2006/relationships"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2.xml><?xml version="1.0" encoding="utf-8"?>
<a:theme xmlns:a="http://schemas.openxmlformats.org/drawingml/2006/main" xmlns:r="http://schemas.openxmlformats.org/officeDocument/2006/relationships"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3.xml><?xml version="1.0" encoding="utf-8"?>
<a:theme xmlns:a="http://schemas.openxmlformats.org/drawingml/2006/main" xmlns:r="http://schemas.openxmlformats.org/officeDocument/2006/relationships"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4.xml><?xml version="1.0" encoding="utf-8"?>
<a:theme xmlns:a="http://schemas.openxmlformats.org/drawingml/2006/main" xmlns:r="http://schemas.openxmlformats.org/officeDocument/2006/relationships"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5.xml><?xml version="1.0" encoding="utf-8"?>
<a:theme xmlns:a="http://schemas.openxmlformats.org/drawingml/2006/main" xmlns:r="http://schemas.openxmlformats.org/officeDocument/2006/relationships"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6.xml><?xml version="1.0" encoding="utf-8"?>
<a:theme xmlns:a="http://schemas.openxmlformats.org/drawingml/2006/main" xmlns:r="http://schemas.openxmlformats.org/officeDocument/2006/relationships" name="3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7.xml><?xml version="1.0" encoding="utf-8"?>
<a:theme xmlns:a="http://schemas.openxmlformats.org/drawingml/2006/main" xmlns:r="http://schemas.openxmlformats.org/officeDocument/2006/relationships"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8.xml><?xml version="1.0" encoding="utf-8"?>
<a:theme xmlns:a="http://schemas.openxmlformats.org/drawingml/2006/main" xmlns:r="http://schemas.openxmlformats.org/officeDocument/2006/relationships"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9.xml><?xml version="1.0" encoding="utf-8"?>
<a:theme xmlns:a="http://schemas.openxmlformats.org/drawingml/2006/main" xmlns:r="http://schemas.openxmlformats.org/officeDocument/2006/relationships"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0.xml><?xml version="1.0" encoding="utf-8"?>
<a:theme xmlns:a="http://schemas.openxmlformats.org/drawingml/2006/main" xmlns:r="http://schemas.openxmlformats.org/officeDocument/2006/relationships"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1.xml><?xml version="1.0" encoding="utf-8"?>
<a:theme xmlns:a="http://schemas.openxmlformats.org/drawingml/2006/main" xmlns:r="http://schemas.openxmlformats.org/officeDocument/2006/relationships"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2.xml><?xml version="1.0" encoding="utf-8"?>
<a:theme xmlns:a="http://schemas.openxmlformats.org/drawingml/2006/main" xmlns:r="http://schemas.openxmlformats.org/officeDocument/2006/relationships"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3.xml><?xml version="1.0" encoding="utf-8"?>
<a:theme xmlns:a="http://schemas.openxmlformats.org/drawingml/2006/main" xmlns:r="http://schemas.openxmlformats.org/officeDocument/2006/relationships"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4.xml><?xml version="1.0" encoding="utf-8"?>
<a:theme xmlns:a="http://schemas.openxmlformats.org/drawingml/2006/main" xmlns:r="http://schemas.openxmlformats.org/officeDocument/2006/relationships"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5.xml><?xml version="1.0" encoding="utf-8"?>
<a:theme xmlns:a="http://schemas.openxmlformats.org/drawingml/2006/main" xmlns:r="http://schemas.openxmlformats.org/officeDocument/2006/relationships"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6.xml><?xml version="1.0" encoding="utf-8"?>
<a:theme xmlns:a="http://schemas.openxmlformats.org/drawingml/2006/main" xmlns:r="http://schemas.openxmlformats.org/officeDocument/2006/relationships"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7.xml><?xml version="1.0" encoding="utf-8"?>
<a:theme xmlns:a="http://schemas.openxmlformats.org/drawingml/2006/main" xmlns:r="http://schemas.openxmlformats.org/officeDocument/2006/relationships"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8.xml><?xml version="1.0" encoding="utf-8"?>
<a:theme xmlns:a="http://schemas.openxmlformats.org/drawingml/2006/main" xmlns:r="http://schemas.openxmlformats.org/officeDocument/2006/relationships"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9.xml><?xml version="1.0" encoding="utf-8"?>
<a:theme xmlns:a="http://schemas.openxmlformats.org/drawingml/2006/main" xmlns:r="http://schemas.openxmlformats.org/officeDocument/2006/relationships"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0.xml><?xml version="1.0" encoding="utf-8"?>
<a:theme xmlns:a="http://schemas.openxmlformats.org/drawingml/2006/main" xmlns:r="http://schemas.openxmlformats.org/officeDocument/2006/relationships"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1.xml><?xml version="1.0" encoding="utf-8"?>
<a:theme xmlns:a="http://schemas.openxmlformats.org/drawingml/2006/main" xmlns:r="http://schemas.openxmlformats.org/officeDocument/2006/relationships"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2.xml><?xml version="1.0" encoding="utf-8"?>
<a:theme xmlns:a="http://schemas.openxmlformats.org/drawingml/2006/main" xmlns:r="http://schemas.openxmlformats.org/officeDocument/2006/relationships"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3.xml><?xml version="1.0" encoding="utf-8"?>
<a:theme xmlns:a="http://schemas.openxmlformats.org/drawingml/2006/main" xmlns:r="http://schemas.openxmlformats.org/officeDocument/2006/relationships"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4.xml><?xml version="1.0" encoding="utf-8"?>
<a:theme xmlns:a="http://schemas.openxmlformats.org/drawingml/2006/main" xmlns:r="http://schemas.openxmlformats.org/officeDocument/2006/relationships"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5.xml><?xml version="1.0" encoding="utf-8"?>
<a:theme xmlns:a="http://schemas.openxmlformats.org/drawingml/2006/main" xmlns:r="http://schemas.openxmlformats.org/officeDocument/2006/relationships"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6.xml><?xml version="1.0" encoding="utf-8"?>
<a:theme xmlns:a="http://schemas.openxmlformats.org/drawingml/2006/main" xmlns:r="http://schemas.openxmlformats.org/officeDocument/2006/relationships"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7.xml><?xml version="1.0" encoding="utf-8"?>
<a:theme xmlns:a="http://schemas.openxmlformats.org/drawingml/2006/main" xmlns:r="http://schemas.openxmlformats.org/officeDocument/2006/relationships"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8.xml><?xml version="1.0" encoding="utf-8"?>
<a:theme xmlns:a="http://schemas.openxmlformats.org/drawingml/2006/main" xmlns:r="http://schemas.openxmlformats.org/officeDocument/2006/relationships"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9.xml><?xml version="1.0" encoding="utf-8"?>
<a:theme xmlns:a="http://schemas.openxmlformats.org/drawingml/2006/main" xmlns:r="http://schemas.openxmlformats.org/officeDocument/2006/relationships" name="Equity">
  <a:themeElements>
    <a:clrScheme name="Equity">
      <a:dk1>
        <a:srgbClr val="000000"/>
      </a:dk1>
      <a:lt1>
        <a:srgbClr val="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